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63" r:id="rId7"/>
    <p:sldId id="264" r:id="rId8"/>
    <p:sldId id="268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7B911A-3F01-4143-8AA9-3508D726B8A8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8A9EF117-367A-41CE-B153-E002FBCE6C80}">
      <dgm:prSet phldrT="[Text]"/>
      <dgm:spPr/>
      <dgm:t>
        <a:bodyPr/>
        <a:lstStyle/>
        <a:p>
          <a:r>
            <a:rPr lang="en-US" b="1" dirty="0" err="1"/>
            <a:t>Decentralised</a:t>
          </a:r>
          <a:endParaRPr lang="en-ID" b="1" dirty="0"/>
        </a:p>
      </dgm:t>
    </dgm:pt>
    <dgm:pt modelId="{CC378E34-4721-4B0E-B6DA-C8C83023C87F}" type="parTrans" cxnId="{A01E5487-5B01-474C-9EA9-FF850A996F42}">
      <dgm:prSet/>
      <dgm:spPr/>
      <dgm:t>
        <a:bodyPr/>
        <a:lstStyle/>
        <a:p>
          <a:endParaRPr lang="en-ID"/>
        </a:p>
      </dgm:t>
    </dgm:pt>
    <dgm:pt modelId="{FF5DA385-7A3C-4255-B0B8-5FE112F4F133}" type="sibTrans" cxnId="{A01E5487-5B01-474C-9EA9-FF850A996F42}">
      <dgm:prSet/>
      <dgm:spPr/>
      <dgm:t>
        <a:bodyPr/>
        <a:lstStyle/>
        <a:p>
          <a:endParaRPr lang="en-ID"/>
        </a:p>
      </dgm:t>
    </dgm:pt>
    <dgm:pt modelId="{12F60B33-E24D-43A8-80A9-CBCCFCA1617F}">
      <dgm:prSet phldrT="[Text]"/>
      <dgm:spPr/>
      <dgm:t>
        <a:bodyPr/>
        <a:lstStyle/>
        <a:p>
          <a:r>
            <a:rPr lang="en-US" dirty="0" err="1"/>
            <a:t>Pengujian</a:t>
          </a:r>
          <a:r>
            <a:rPr lang="en-US" dirty="0"/>
            <a:t> </a:t>
          </a:r>
          <a:r>
            <a:rPr lang="en-US" dirty="0" err="1"/>
            <a:t>konstitusionalitas</a:t>
          </a:r>
          <a:r>
            <a:rPr lang="en-US" dirty="0"/>
            <a:t> </a:t>
          </a:r>
          <a:r>
            <a:rPr lang="en-US" dirty="0" err="1"/>
            <a:t>produk</a:t>
          </a:r>
          <a:r>
            <a:rPr lang="en-US" dirty="0"/>
            <a:t> </a:t>
          </a:r>
          <a:r>
            <a:rPr lang="en-US" dirty="0" err="1"/>
            <a:t>hukum</a:t>
          </a:r>
          <a:r>
            <a:rPr lang="en-US" dirty="0"/>
            <a:t> </a:t>
          </a:r>
          <a:r>
            <a:rPr lang="en-US" dirty="0" err="1"/>
            <a:t>terdesentralisasi</a:t>
          </a:r>
          <a:r>
            <a:rPr lang="en-US" dirty="0"/>
            <a:t> di </a:t>
          </a:r>
          <a:r>
            <a:rPr lang="en-US" dirty="0" err="1"/>
            <a:t>Mahkamah</a:t>
          </a:r>
          <a:r>
            <a:rPr lang="en-US" dirty="0"/>
            <a:t> Agung dan </a:t>
          </a:r>
          <a:r>
            <a:rPr lang="en-US" dirty="0" err="1"/>
            <a:t>peradilan</a:t>
          </a:r>
          <a:r>
            <a:rPr lang="en-US" dirty="0"/>
            <a:t> d </a:t>
          </a:r>
          <a:r>
            <a:rPr lang="en-US" dirty="0" err="1"/>
            <a:t>bawahnya</a:t>
          </a:r>
          <a:endParaRPr lang="en-ID" dirty="0"/>
        </a:p>
      </dgm:t>
    </dgm:pt>
    <dgm:pt modelId="{EC8D1423-17CD-4A80-BEE3-EC318EA71719}" type="parTrans" cxnId="{8CD1228C-E283-4D9B-B2B3-00A1D7BAF22D}">
      <dgm:prSet/>
      <dgm:spPr/>
      <dgm:t>
        <a:bodyPr/>
        <a:lstStyle/>
        <a:p>
          <a:endParaRPr lang="en-ID"/>
        </a:p>
      </dgm:t>
    </dgm:pt>
    <dgm:pt modelId="{55A727F0-C70C-49D0-ABCF-54BEB598E5D4}" type="sibTrans" cxnId="{8CD1228C-E283-4D9B-B2B3-00A1D7BAF22D}">
      <dgm:prSet/>
      <dgm:spPr/>
      <dgm:t>
        <a:bodyPr/>
        <a:lstStyle/>
        <a:p>
          <a:endParaRPr lang="en-ID"/>
        </a:p>
      </dgm:t>
    </dgm:pt>
    <dgm:pt modelId="{9BC07235-9455-4556-9D47-37EA4C014F71}">
      <dgm:prSet phldrT="[Text]"/>
      <dgm:spPr/>
      <dgm:t>
        <a:bodyPr/>
        <a:lstStyle/>
        <a:p>
          <a:r>
            <a:rPr lang="en-US" b="1" dirty="0" err="1"/>
            <a:t>Centralised</a:t>
          </a:r>
          <a:endParaRPr lang="en-ID" b="1" dirty="0"/>
        </a:p>
      </dgm:t>
    </dgm:pt>
    <dgm:pt modelId="{4A3FF552-5105-4A04-8C40-8BFEB9EA7820}" type="parTrans" cxnId="{B4C0859D-DE55-4980-BEC0-58AB1B618EF6}">
      <dgm:prSet/>
      <dgm:spPr/>
      <dgm:t>
        <a:bodyPr/>
        <a:lstStyle/>
        <a:p>
          <a:endParaRPr lang="en-ID"/>
        </a:p>
      </dgm:t>
    </dgm:pt>
    <dgm:pt modelId="{34C53259-7C98-460C-9EEF-1209101A9699}" type="sibTrans" cxnId="{B4C0859D-DE55-4980-BEC0-58AB1B618EF6}">
      <dgm:prSet/>
      <dgm:spPr/>
      <dgm:t>
        <a:bodyPr/>
        <a:lstStyle/>
        <a:p>
          <a:endParaRPr lang="en-ID"/>
        </a:p>
      </dgm:t>
    </dgm:pt>
    <dgm:pt modelId="{AED77A40-6B1A-4153-A55E-9099F0FB40E2}">
      <dgm:prSet phldrT="[Text]"/>
      <dgm:spPr/>
      <dgm:t>
        <a:bodyPr/>
        <a:lstStyle/>
        <a:p>
          <a:r>
            <a:rPr lang="en-US" dirty="0" err="1"/>
            <a:t>Sistem</a:t>
          </a:r>
          <a:r>
            <a:rPr lang="en-US" dirty="0"/>
            <a:t> </a:t>
          </a:r>
          <a:r>
            <a:rPr lang="en-US" dirty="0" err="1"/>
            <a:t>pengujian</a:t>
          </a:r>
          <a:r>
            <a:rPr lang="en-US" dirty="0"/>
            <a:t> </a:t>
          </a:r>
          <a:r>
            <a:rPr lang="en-US" dirty="0" err="1"/>
            <a:t>konstitusionalitas</a:t>
          </a:r>
          <a:r>
            <a:rPr lang="en-US" dirty="0"/>
            <a:t> </a:t>
          </a:r>
          <a:r>
            <a:rPr lang="en-US" dirty="0" err="1"/>
            <a:t>produk</a:t>
          </a:r>
          <a:r>
            <a:rPr lang="en-US" dirty="0"/>
            <a:t> </a:t>
          </a:r>
          <a:r>
            <a:rPr lang="en-US" dirty="0" err="1"/>
            <a:t>hukum</a:t>
          </a:r>
          <a:r>
            <a:rPr lang="en-US" dirty="0"/>
            <a:t> </a:t>
          </a:r>
          <a:r>
            <a:rPr lang="en-US" dirty="0" err="1"/>
            <a:t>terpusat</a:t>
          </a:r>
          <a:r>
            <a:rPr lang="en-US" dirty="0"/>
            <a:t> di </a:t>
          </a:r>
          <a:r>
            <a:rPr lang="en-US" dirty="0" err="1"/>
            <a:t>satu</a:t>
          </a:r>
          <a:r>
            <a:rPr lang="en-US" dirty="0"/>
            <a:t> organ </a:t>
          </a:r>
          <a:r>
            <a:rPr lang="en-US" dirty="0" err="1"/>
            <a:t>yakni</a:t>
          </a:r>
          <a:r>
            <a:rPr lang="en-US" dirty="0"/>
            <a:t> </a:t>
          </a:r>
          <a:r>
            <a:rPr lang="en-US" dirty="0" err="1"/>
            <a:t>Mahkamah</a:t>
          </a:r>
          <a:r>
            <a:rPr lang="en-US" dirty="0"/>
            <a:t> </a:t>
          </a:r>
          <a:r>
            <a:rPr lang="en-US" dirty="0" err="1"/>
            <a:t>Konstitusi</a:t>
          </a:r>
          <a:endParaRPr lang="en-ID" dirty="0"/>
        </a:p>
      </dgm:t>
    </dgm:pt>
    <dgm:pt modelId="{69B92F57-7E58-4B67-8EAB-239384F64A2B}" type="parTrans" cxnId="{63FC44AF-44F8-4A84-9779-01BB7F57FE52}">
      <dgm:prSet/>
      <dgm:spPr/>
      <dgm:t>
        <a:bodyPr/>
        <a:lstStyle/>
        <a:p>
          <a:endParaRPr lang="en-ID"/>
        </a:p>
      </dgm:t>
    </dgm:pt>
    <dgm:pt modelId="{EACAB428-88B8-43AA-88D5-F227FE0F2E98}" type="sibTrans" cxnId="{63FC44AF-44F8-4A84-9779-01BB7F57FE52}">
      <dgm:prSet/>
      <dgm:spPr/>
      <dgm:t>
        <a:bodyPr/>
        <a:lstStyle/>
        <a:p>
          <a:endParaRPr lang="en-ID"/>
        </a:p>
      </dgm:t>
    </dgm:pt>
    <dgm:pt modelId="{96833630-8114-4BFF-8A74-D7E1470EA1D8}">
      <dgm:prSet phldrT="[Text]"/>
      <dgm:spPr/>
      <dgm:t>
        <a:bodyPr/>
        <a:lstStyle/>
        <a:p>
          <a:r>
            <a:rPr lang="en-ID" i="1" dirty="0">
              <a:latin typeface="Times New Roman" panose="02020603050405020304" pitchFamily="18" charset="0"/>
              <a:cs typeface="Times New Roman" panose="02020603050405020304" pitchFamily="18" charset="0"/>
            </a:rPr>
            <a:t>Indonesia, </a:t>
          </a:r>
          <a:r>
            <a:rPr lang="en-ID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Jerman</a:t>
          </a:r>
          <a:r>
            <a:rPr lang="en-ID" i="1" dirty="0">
              <a:latin typeface="Times New Roman" panose="02020603050405020304" pitchFamily="18" charset="0"/>
              <a:cs typeface="Times New Roman" panose="02020603050405020304" pitchFamily="18" charset="0"/>
            </a:rPr>
            <a:t>, Austria, Turki, Korea Selatan, Thailand, Afrika Selatan, </a:t>
          </a:r>
          <a:r>
            <a:rPr lang="en-ID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dll</a:t>
          </a:r>
          <a:r>
            <a:rPr lang="en-ID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4B3E92CE-139D-483A-B6A7-3BBA65CDB5A8}" type="parTrans" cxnId="{B2F81AA1-D75E-4C17-ACE3-57FE8A0C47DA}">
      <dgm:prSet/>
      <dgm:spPr/>
      <dgm:t>
        <a:bodyPr/>
        <a:lstStyle/>
        <a:p>
          <a:endParaRPr lang="en-ID"/>
        </a:p>
      </dgm:t>
    </dgm:pt>
    <dgm:pt modelId="{D9C9F0A7-4C5A-4E85-B089-21B2E14787A7}" type="sibTrans" cxnId="{B2F81AA1-D75E-4C17-ACE3-57FE8A0C47DA}">
      <dgm:prSet/>
      <dgm:spPr/>
      <dgm:t>
        <a:bodyPr/>
        <a:lstStyle/>
        <a:p>
          <a:endParaRPr lang="en-ID"/>
        </a:p>
      </dgm:t>
    </dgm:pt>
    <dgm:pt modelId="{DDEB9F28-2752-4E76-870A-93526A58603B}">
      <dgm:prSet phldrT="[Text]"/>
      <dgm:spPr/>
      <dgm:t>
        <a:bodyPr/>
        <a:lstStyle/>
        <a:p>
          <a:r>
            <a:rPr lang="en-ID" i="1" dirty="0">
              <a:latin typeface="Times New Roman" panose="02020603050405020304" pitchFamily="18" charset="0"/>
              <a:cs typeface="Times New Roman" panose="02020603050405020304" pitchFamily="18" charset="0"/>
            </a:rPr>
            <a:t>Amerika </a:t>
          </a:r>
          <a:r>
            <a:rPr lang="en-ID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Serikat</a:t>
          </a:r>
          <a:r>
            <a:rPr lang="en-ID" i="1" dirty="0">
              <a:latin typeface="Times New Roman" panose="02020603050405020304" pitchFamily="18" charset="0"/>
              <a:cs typeface="Times New Roman" panose="02020603050405020304" pitchFamily="18" charset="0"/>
            </a:rPr>
            <a:t>, Canada, Australia, </a:t>
          </a:r>
          <a:r>
            <a:rPr lang="en-ID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Filipini</a:t>
          </a:r>
          <a:r>
            <a:rPr lang="en-ID" i="1" dirty="0">
              <a:latin typeface="Times New Roman" panose="02020603050405020304" pitchFamily="18" charset="0"/>
              <a:cs typeface="Times New Roman" panose="02020603050405020304" pitchFamily="18" charset="0"/>
            </a:rPr>
            <a:t>, India, </a:t>
          </a:r>
          <a:r>
            <a:rPr lang="en-ID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dll</a:t>
          </a:r>
          <a:endParaRPr lang="en-ID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EEA4B5-1BEF-44BF-BD40-4717C7263ADB}" type="parTrans" cxnId="{77049FCE-F452-4ADC-9900-697B513F88EA}">
      <dgm:prSet/>
      <dgm:spPr/>
      <dgm:t>
        <a:bodyPr/>
        <a:lstStyle/>
        <a:p>
          <a:endParaRPr lang="en-ID"/>
        </a:p>
      </dgm:t>
    </dgm:pt>
    <dgm:pt modelId="{646497CD-F59B-49DB-BF15-AC4FF6BDD3FB}" type="sibTrans" cxnId="{77049FCE-F452-4ADC-9900-697B513F88EA}">
      <dgm:prSet/>
      <dgm:spPr/>
      <dgm:t>
        <a:bodyPr/>
        <a:lstStyle/>
        <a:p>
          <a:endParaRPr lang="en-ID"/>
        </a:p>
      </dgm:t>
    </dgm:pt>
    <dgm:pt modelId="{132D466E-EA5C-4972-BB0E-369EDF60602A}" type="pres">
      <dgm:prSet presAssocID="{4E7B911A-3F01-4143-8AA9-3508D726B8A8}" presName="vert0" presStyleCnt="0">
        <dgm:presLayoutVars>
          <dgm:dir/>
          <dgm:animOne val="branch"/>
          <dgm:animLvl val="lvl"/>
        </dgm:presLayoutVars>
      </dgm:prSet>
      <dgm:spPr/>
    </dgm:pt>
    <dgm:pt modelId="{FF2B76E5-13B0-4F55-A98C-10B50CFE96FE}" type="pres">
      <dgm:prSet presAssocID="{9BC07235-9455-4556-9D47-37EA4C014F71}" presName="thickLine" presStyleLbl="alignNode1" presStyleIdx="0" presStyleCnt="2"/>
      <dgm:spPr/>
    </dgm:pt>
    <dgm:pt modelId="{5DD7DA40-93EB-487C-B3EA-7AC9BC0DA1F9}" type="pres">
      <dgm:prSet presAssocID="{9BC07235-9455-4556-9D47-37EA4C014F71}" presName="horz1" presStyleCnt="0"/>
      <dgm:spPr/>
    </dgm:pt>
    <dgm:pt modelId="{C66F9776-9E77-4BB5-8411-EB1824CF4209}" type="pres">
      <dgm:prSet presAssocID="{9BC07235-9455-4556-9D47-37EA4C014F71}" presName="tx1" presStyleLbl="revTx" presStyleIdx="0" presStyleCnt="6"/>
      <dgm:spPr/>
    </dgm:pt>
    <dgm:pt modelId="{3F74D9DE-9A66-4EDA-8F38-13251F859CE9}" type="pres">
      <dgm:prSet presAssocID="{9BC07235-9455-4556-9D47-37EA4C014F71}" presName="vert1" presStyleCnt="0"/>
      <dgm:spPr/>
    </dgm:pt>
    <dgm:pt modelId="{12717A24-6BF6-4B53-9BCE-81F6D6C29169}" type="pres">
      <dgm:prSet presAssocID="{AED77A40-6B1A-4153-A55E-9099F0FB40E2}" presName="vertSpace2a" presStyleCnt="0"/>
      <dgm:spPr/>
    </dgm:pt>
    <dgm:pt modelId="{815850DF-F685-4CEA-BB36-DCD15352EF79}" type="pres">
      <dgm:prSet presAssocID="{AED77A40-6B1A-4153-A55E-9099F0FB40E2}" presName="horz2" presStyleCnt="0"/>
      <dgm:spPr/>
    </dgm:pt>
    <dgm:pt modelId="{964BBC5A-2C57-4CE8-B546-8E24BED97677}" type="pres">
      <dgm:prSet presAssocID="{AED77A40-6B1A-4153-A55E-9099F0FB40E2}" presName="horzSpace2" presStyleCnt="0"/>
      <dgm:spPr/>
    </dgm:pt>
    <dgm:pt modelId="{5D0EE8FB-6403-4A65-846A-99E5A78528AF}" type="pres">
      <dgm:prSet presAssocID="{AED77A40-6B1A-4153-A55E-9099F0FB40E2}" presName="tx2" presStyleLbl="revTx" presStyleIdx="1" presStyleCnt="6"/>
      <dgm:spPr/>
    </dgm:pt>
    <dgm:pt modelId="{BC906740-1F89-4295-9F85-8B431CC70F11}" type="pres">
      <dgm:prSet presAssocID="{AED77A40-6B1A-4153-A55E-9099F0FB40E2}" presName="vert2" presStyleCnt="0"/>
      <dgm:spPr/>
    </dgm:pt>
    <dgm:pt modelId="{DE778504-3F82-446B-9796-A4F7DE74ED9A}" type="pres">
      <dgm:prSet presAssocID="{AED77A40-6B1A-4153-A55E-9099F0FB40E2}" presName="thinLine2b" presStyleLbl="callout" presStyleIdx="0" presStyleCnt="4"/>
      <dgm:spPr/>
    </dgm:pt>
    <dgm:pt modelId="{9331EFCF-1568-4532-8E6C-1A98EA8766A0}" type="pres">
      <dgm:prSet presAssocID="{AED77A40-6B1A-4153-A55E-9099F0FB40E2}" presName="vertSpace2b" presStyleCnt="0"/>
      <dgm:spPr/>
    </dgm:pt>
    <dgm:pt modelId="{5C163C50-5062-4D2E-B8C5-6C36DE69DA12}" type="pres">
      <dgm:prSet presAssocID="{96833630-8114-4BFF-8A74-D7E1470EA1D8}" presName="horz2" presStyleCnt="0"/>
      <dgm:spPr/>
    </dgm:pt>
    <dgm:pt modelId="{BE586F92-7984-4169-8D3F-D0AE57512DD2}" type="pres">
      <dgm:prSet presAssocID="{96833630-8114-4BFF-8A74-D7E1470EA1D8}" presName="horzSpace2" presStyleCnt="0"/>
      <dgm:spPr/>
    </dgm:pt>
    <dgm:pt modelId="{B3054145-4E04-44D7-9CC2-2922473AB140}" type="pres">
      <dgm:prSet presAssocID="{96833630-8114-4BFF-8A74-D7E1470EA1D8}" presName="tx2" presStyleLbl="revTx" presStyleIdx="2" presStyleCnt="6"/>
      <dgm:spPr/>
    </dgm:pt>
    <dgm:pt modelId="{7B8A8151-88C7-40C0-B6B1-BD784FCBA4D8}" type="pres">
      <dgm:prSet presAssocID="{96833630-8114-4BFF-8A74-D7E1470EA1D8}" presName="vert2" presStyleCnt="0"/>
      <dgm:spPr/>
    </dgm:pt>
    <dgm:pt modelId="{FD29DEFB-C08A-4912-8E8D-AD76F357E6C2}" type="pres">
      <dgm:prSet presAssocID="{96833630-8114-4BFF-8A74-D7E1470EA1D8}" presName="thinLine2b" presStyleLbl="callout" presStyleIdx="1" presStyleCnt="4"/>
      <dgm:spPr/>
    </dgm:pt>
    <dgm:pt modelId="{8D4A9FF4-EA58-481A-B3DB-277FA5752160}" type="pres">
      <dgm:prSet presAssocID="{96833630-8114-4BFF-8A74-D7E1470EA1D8}" presName="vertSpace2b" presStyleCnt="0"/>
      <dgm:spPr/>
    </dgm:pt>
    <dgm:pt modelId="{E73A7FE2-9F17-40D1-BFCB-3A049365D288}" type="pres">
      <dgm:prSet presAssocID="{8A9EF117-367A-41CE-B153-E002FBCE6C80}" presName="thickLine" presStyleLbl="alignNode1" presStyleIdx="1" presStyleCnt="2"/>
      <dgm:spPr/>
    </dgm:pt>
    <dgm:pt modelId="{C4B56813-E27F-4A81-9940-6C8639FEB282}" type="pres">
      <dgm:prSet presAssocID="{8A9EF117-367A-41CE-B153-E002FBCE6C80}" presName="horz1" presStyleCnt="0"/>
      <dgm:spPr/>
    </dgm:pt>
    <dgm:pt modelId="{ED2BF159-BE33-491B-B858-9FA16945BE13}" type="pres">
      <dgm:prSet presAssocID="{8A9EF117-367A-41CE-B153-E002FBCE6C80}" presName="tx1" presStyleLbl="revTx" presStyleIdx="3" presStyleCnt="6"/>
      <dgm:spPr/>
    </dgm:pt>
    <dgm:pt modelId="{9FECE699-C273-44C2-9017-1335E1961B2F}" type="pres">
      <dgm:prSet presAssocID="{8A9EF117-367A-41CE-B153-E002FBCE6C80}" presName="vert1" presStyleCnt="0"/>
      <dgm:spPr/>
    </dgm:pt>
    <dgm:pt modelId="{0A530A92-4652-4EF9-8384-0EB9F5A8C6F3}" type="pres">
      <dgm:prSet presAssocID="{12F60B33-E24D-43A8-80A9-CBCCFCA1617F}" presName="vertSpace2a" presStyleCnt="0"/>
      <dgm:spPr/>
    </dgm:pt>
    <dgm:pt modelId="{08ACB0CB-F397-4C69-A633-649C59C10ABA}" type="pres">
      <dgm:prSet presAssocID="{12F60B33-E24D-43A8-80A9-CBCCFCA1617F}" presName="horz2" presStyleCnt="0"/>
      <dgm:spPr/>
    </dgm:pt>
    <dgm:pt modelId="{1F39D06E-E670-4A7F-AFA8-E9FD30162479}" type="pres">
      <dgm:prSet presAssocID="{12F60B33-E24D-43A8-80A9-CBCCFCA1617F}" presName="horzSpace2" presStyleCnt="0"/>
      <dgm:spPr/>
    </dgm:pt>
    <dgm:pt modelId="{CED6A10E-0B97-4F42-BFA1-F1F572780D0F}" type="pres">
      <dgm:prSet presAssocID="{12F60B33-E24D-43A8-80A9-CBCCFCA1617F}" presName="tx2" presStyleLbl="revTx" presStyleIdx="4" presStyleCnt="6"/>
      <dgm:spPr/>
    </dgm:pt>
    <dgm:pt modelId="{E92A1E7F-8198-4E1B-BDBB-06411FB87AB9}" type="pres">
      <dgm:prSet presAssocID="{12F60B33-E24D-43A8-80A9-CBCCFCA1617F}" presName="vert2" presStyleCnt="0"/>
      <dgm:spPr/>
    </dgm:pt>
    <dgm:pt modelId="{AF13D205-02C7-4C4A-A758-9681F053C43E}" type="pres">
      <dgm:prSet presAssocID="{12F60B33-E24D-43A8-80A9-CBCCFCA1617F}" presName="thinLine2b" presStyleLbl="callout" presStyleIdx="2" presStyleCnt="4"/>
      <dgm:spPr/>
    </dgm:pt>
    <dgm:pt modelId="{7995FEBF-5148-4998-9ED7-E2F06B785C1F}" type="pres">
      <dgm:prSet presAssocID="{12F60B33-E24D-43A8-80A9-CBCCFCA1617F}" presName="vertSpace2b" presStyleCnt="0"/>
      <dgm:spPr/>
    </dgm:pt>
    <dgm:pt modelId="{DC55CD72-8368-40B7-98B7-5DDCA35FCFCF}" type="pres">
      <dgm:prSet presAssocID="{DDEB9F28-2752-4E76-870A-93526A58603B}" presName="horz2" presStyleCnt="0"/>
      <dgm:spPr/>
    </dgm:pt>
    <dgm:pt modelId="{D2CBF334-5EAD-49D7-B7EF-7EFD039AC39A}" type="pres">
      <dgm:prSet presAssocID="{DDEB9F28-2752-4E76-870A-93526A58603B}" presName="horzSpace2" presStyleCnt="0"/>
      <dgm:spPr/>
    </dgm:pt>
    <dgm:pt modelId="{CEB80075-5DF4-43A6-AE53-23CEE8BC7170}" type="pres">
      <dgm:prSet presAssocID="{DDEB9F28-2752-4E76-870A-93526A58603B}" presName="tx2" presStyleLbl="revTx" presStyleIdx="5" presStyleCnt="6"/>
      <dgm:spPr/>
    </dgm:pt>
    <dgm:pt modelId="{2C0282B8-F515-44E1-A86E-E0B36FCE163E}" type="pres">
      <dgm:prSet presAssocID="{DDEB9F28-2752-4E76-870A-93526A58603B}" presName="vert2" presStyleCnt="0"/>
      <dgm:spPr/>
    </dgm:pt>
    <dgm:pt modelId="{4B550A6E-F6D0-4A07-B556-4C386A493924}" type="pres">
      <dgm:prSet presAssocID="{DDEB9F28-2752-4E76-870A-93526A58603B}" presName="thinLine2b" presStyleLbl="callout" presStyleIdx="3" presStyleCnt="4"/>
      <dgm:spPr/>
    </dgm:pt>
    <dgm:pt modelId="{5F367C3A-86AD-484E-A88C-BE3110DE69DC}" type="pres">
      <dgm:prSet presAssocID="{DDEB9F28-2752-4E76-870A-93526A58603B}" presName="vertSpace2b" presStyleCnt="0"/>
      <dgm:spPr/>
    </dgm:pt>
  </dgm:ptLst>
  <dgm:cxnLst>
    <dgm:cxn modelId="{63A97941-9722-4EBE-B211-45DDB78E85DB}" type="presOf" srcId="{AED77A40-6B1A-4153-A55E-9099F0FB40E2}" destId="{5D0EE8FB-6403-4A65-846A-99E5A78528AF}" srcOrd="0" destOrd="0" presId="urn:microsoft.com/office/officeart/2008/layout/LinedList"/>
    <dgm:cxn modelId="{7DEC4E48-8D80-4652-922C-CDC91C43C58A}" type="presOf" srcId="{96833630-8114-4BFF-8A74-D7E1470EA1D8}" destId="{B3054145-4E04-44D7-9CC2-2922473AB140}" srcOrd="0" destOrd="0" presId="urn:microsoft.com/office/officeart/2008/layout/LinedList"/>
    <dgm:cxn modelId="{45E76F53-3D2E-4AEA-8C36-788BA55BE8B5}" type="presOf" srcId="{8A9EF117-367A-41CE-B153-E002FBCE6C80}" destId="{ED2BF159-BE33-491B-B858-9FA16945BE13}" srcOrd="0" destOrd="0" presId="urn:microsoft.com/office/officeart/2008/layout/LinedList"/>
    <dgm:cxn modelId="{86B17183-2C9B-4CD3-BC9D-6B592BD49427}" type="presOf" srcId="{4E7B911A-3F01-4143-8AA9-3508D726B8A8}" destId="{132D466E-EA5C-4972-BB0E-369EDF60602A}" srcOrd="0" destOrd="0" presId="urn:microsoft.com/office/officeart/2008/layout/LinedList"/>
    <dgm:cxn modelId="{47052E85-4773-4D73-BDB5-23F77E25AC6B}" type="presOf" srcId="{9BC07235-9455-4556-9D47-37EA4C014F71}" destId="{C66F9776-9E77-4BB5-8411-EB1824CF4209}" srcOrd="0" destOrd="0" presId="urn:microsoft.com/office/officeart/2008/layout/LinedList"/>
    <dgm:cxn modelId="{A01E5487-5B01-474C-9EA9-FF850A996F42}" srcId="{4E7B911A-3F01-4143-8AA9-3508D726B8A8}" destId="{8A9EF117-367A-41CE-B153-E002FBCE6C80}" srcOrd="1" destOrd="0" parTransId="{CC378E34-4721-4B0E-B6DA-C8C83023C87F}" sibTransId="{FF5DA385-7A3C-4255-B0B8-5FE112F4F133}"/>
    <dgm:cxn modelId="{8CD1228C-E283-4D9B-B2B3-00A1D7BAF22D}" srcId="{8A9EF117-367A-41CE-B153-E002FBCE6C80}" destId="{12F60B33-E24D-43A8-80A9-CBCCFCA1617F}" srcOrd="0" destOrd="0" parTransId="{EC8D1423-17CD-4A80-BEE3-EC318EA71719}" sibTransId="{55A727F0-C70C-49D0-ABCF-54BEB598E5D4}"/>
    <dgm:cxn modelId="{ADB7EE91-2117-4275-976E-9CD2CC52764C}" type="presOf" srcId="{12F60B33-E24D-43A8-80A9-CBCCFCA1617F}" destId="{CED6A10E-0B97-4F42-BFA1-F1F572780D0F}" srcOrd="0" destOrd="0" presId="urn:microsoft.com/office/officeart/2008/layout/LinedList"/>
    <dgm:cxn modelId="{860F8D97-EC70-4444-B2B1-A22A1D62CBB6}" type="presOf" srcId="{DDEB9F28-2752-4E76-870A-93526A58603B}" destId="{CEB80075-5DF4-43A6-AE53-23CEE8BC7170}" srcOrd="0" destOrd="0" presId="urn:microsoft.com/office/officeart/2008/layout/LinedList"/>
    <dgm:cxn modelId="{B4C0859D-DE55-4980-BEC0-58AB1B618EF6}" srcId="{4E7B911A-3F01-4143-8AA9-3508D726B8A8}" destId="{9BC07235-9455-4556-9D47-37EA4C014F71}" srcOrd="0" destOrd="0" parTransId="{4A3FF552-5105-4A04-8C40-8BFEB9EA7820}" sibTransId="{34C53259-7C98-460C-9EEF-1209101A9699}"/>
    <dgm:cxn modelId="{B2F81AA1-D75E-4C17-ACE3-57FE8A0C47DA}" srcId="{9BC07235-9455-4556-9D47-37EA4C014F71}" destId="{96833630-8114-4BFF-8A74-D7E1470EA1D8}" srcOrd="1" destOrd="0" parTransId="{4B3E92CE-139D-483A-B6A7-3BBA65CDB5A8}" sibTransId="{D9C9F0A7-4C5A-4E85-B089-21B2E14787A7}"/>
    <dgm:cxn modelId="{63FC44AF-44F8-4A84-9779-01BB7F57FE52}" srcId="{9BC07235-9455-4556-9D47-37EA4C014F71}" destId="{AED77A40-6B1A-4153-A55E-9099F0FB40E2}" srcOrd="0" destOrd="0" parTransId="{69B92F57-7E58-4B67-8EAB-239384F64A2B}" sibTransId="{EACAB428-88B8-43AA-88D5-F227FE0F2E98}"/>
    <dgm:cxn modelId="{77049FCE-F452-4ADC-9900-697B513F88EA}" srcId="{8A9EF117-367A-41CE-B153-E002FBCE6C80}" destId="{DDEB9F28-2752-4E76-870A-93526A58603B}" srcOrd="1" destOrd="0" parTransId="{9CEEA4B5-1BEF-44BF-BD40-4717C7263ADB}" sibTransId="{646497CD-F59B-49DB-BF15-AC4FF6BDD3FB}"/>
    <dgm:cxn modelId="{033F212C-8277-4BF3-B480-51F3BCB51D2D}" type="presParOf" srcId="{132D466E-EA5C-4972-BB0E-369EDF60602A}" destId="{FF2B76E5-13B0-4F55-A98C-10B50CFE96FE}" srcOrd="0" destOrd="0" presId="urn:microsoft.com/office/officeart/2008/layout/LinedList"/>
    <dgm:cxn modelId="{9C7AE0E7-E9BC-4BBA-BA46-22160D29939F}" type="presParOf" srcId="{132D466E-EA5C-4972-BB0E-369EDF60602A}" destId="{5DD7DA40-93EB-487C-B3EA-7AC9BC0DA1F9}" srcOrd="1" destOrd="0" presId="urn:microsoft.com/office/officeart/2008/layout/LinedList"/>
    <dgm:cxn modelId="{FDFD4797-D021-4D01-A702-02AA65643E12}" type="presParOf" srcId="{5DD7DA40-93EB-487C-B3EA-7AC9BC0DA1F9}" destId="{C66F9776-9E77-4BB5-8411-EB1824CF4209}" srcOrd="0" destOrd="0" presId="urn:microsoft.com/office/officeart/2008/layout/LinedList"/>
    <dgm:cxn modelId="{3F6E8728-1D19-4E4B-9D76-1B4A39D47A0A}" type="presParOf" srcId="{5DD7DA40-93EB-487C-B3EA-7AC9BC0DA1F9}" destId="{3F74D9DE-9A66-4EDA-8F38-13251F859CE9}" srcOrd="1" destOrd="0" presId="urn:microsoft.com/office/officeart/2008/layout/LinedList"/>
    <dgm:cxn modelId="{0DF2D076-7885-4051-A6A5-EE1365525175}" type="presParOf" srcId="{3F74D9DE-9A66-4EDA-8F38-13251F859CE9}" destId="{12717A24-6BF6-4B53-9BCE-81F6D6C29169}" srcOrd="0" destOrd="0" presId="urn:microsoft.com/office/officeart/2008/layout/LinedList"/>
    <dgm:cxn modelId="{BACB6615-A311-475C-918B-092C1C8B9EF1}" type="presParOf" srcId="{3F74D9DE-9A66-4EDA-8F38-13251F859CE9}" destId="{815850DF-F685-4CEA-BB36-DCD15352EF79}" srcOrd="1" destOrd="0" presId="urn:microsoft.com/office/officeart/2008/layout/LinedList"/>
    <dgm:cxn modelId="{21E33A49-8B7E-4B88-A410-9F1702A41EBE}" type="presParOf" srcId="{815850DF-F685-4CEA-BB36-DCD15352EF79}" destId="{964BBC5A-2C57-4CE8-B546-8E24BED97677}" srcOrd="0" destOrd="0" presId="urn:microsoft.com/office/officeart/2008/layout/LinedList"/>
    <dgm:cxn modelId="{66FE9FA0-E9FC-4ED7-826A-1A4D8997B577}" type="presParOf" srcId="{815850DF-F685-4CEA-BB36-DCD15352EF79}" destId="{5D0EE8FB-6403-4A65-846A-99E5A78528AF}" srcOrd="1" destOrd="0" presId="urn:microsoft.com/office/officeart/2008/layout/LinedList"/>
    <dgm:cxn modelId="{61FD68FB-B1D6-41EA-9EA2-68CC40399A6F}" type="presParOf" srcId="{815850DF-F685-4CEA-BB36-DCD15352EF79}" destId="{BC906740-1F89-4295-9F85-8B431CC70F11}" srcOrd="2" destOrd="0" presId="urn:microsoft.com/office/officeart/2008/layout/LinedList"/>
    <dgm:cxn modelId="{22E71A0F-3B93-4D74-8926-347EA5762251}" type="presParOf" srcId="{3F74D9DE-9A66-4EDA-8F38-13251F859CE9}" destId="{DE778504-3F82-446B-9796-A4F7DE74ED9A}" srcOrd="2" destOrd="0" presId="urn:microsoft.com/office/officeart/2008/layout/LinedList"/>
    <dgm:cxn modelId="{7C4852AF-C6B2-46A1-B081-EC310DD6B64C}" type="presParOf" srcId="{3F74D9DE-9A66-4EDA-8F38-13251F859CE9}" destId="{9331EFCF-1568-4532-8E6C-1A98EA8766A0}" srcOrd="3" destOrd="0" presId="urn:microsoft.com/office/officeart/2008/layout/LinedList"/>
    <dgm:cxn modelId="{A3E381FD-25F7-445E-AEE0-D9EDC1DF5094}" type="presParOf" srcId="{3F74D9DE-9A66-4EDA-8F38-13251F859CE9}" destId="{5C163C50-5062-4D2E-B8C5-6C36DE69DA12}" srcOrd="4" destOrd="0" presId="urn:microsoft.com/office/officeart/2008/layout/LinedList"/>
    <dgm:cxn modelId="{EDAFDB72-B6B8-4A62-B3FC-44EF145F05BC}" type="presParOf" srcId="{5C163C50-5062-4D2E-B8C5-6C36DE69DA12}" destId="{BE586F92-7984-4169-8D3F-D0AE57512DD2}" srcOrd="0" destOrd="0" presId="urn:microsoft.com/office/officeart/2008/layout/LinedList"/>
    <dgm:cxn modelId="{613F1870-BBC2-404A-A65C-1CCFC08F7B93}" type="presParOf" srcId="{5C163C50-5062-4D2E-B8C5-6C36DE69DA12}" destId="{B3054145-4E04-44D7-9CC2-2922473AB140}" srcOrd="1" destOrd="0" presId="urn:microsoft.com/office/officeart/2008/layout/LinedList"/>
    <dgm:cxn modelId="{3B36514B-8E64-4E64-80DB-1CA4B78F40D3}" type="presParOf" srcId="{5C163C50-5062-4D2E-B8C5-6C36DE69DA12}" destId="{7B8A8151-88C7-40C0-B6B1-BD784FCBA4D8}" srcOrd="2" destOrd="0" presId="urn:microsoft.com/office/officeart/2008/layout/LinedList"/>
    <dgm:cxn modelId="{66C91E71-5457-4FAF-9D2F-24A5400A4892}" type="presParOf" srcId="{3F74D9DE-9A66-4EDA-8F38-13251F859CE9}" destId="{FD29DEFB-C08A-4912-8E8D-AD76F357E6C2}" srcOrd="5" destOrd="0" presId="urn:microsoft.com/office/officeart/2008/layout/LinedList"/>
    <dgm:cxn modelId="{E7709AAB-A9AA-4030-9713-FABC111B13AB}" type="presParOf" srcId="{3F74D9DE-9A66-4EDA-8F38-13251F859CE9}" destId="{8D4A9FF4-EA58-481A-B3DB-277FA5752160}" srcOrd="6" destOrd="0" presId="urn:microsoft.com/office/officeart/2008/layout/LinedList"/>
    <dgm:cxn modelId="{AB59DFC9-FF53-4333-8089-67D77C514F6E}" type="presParOf" srcId="{132D466E-EA5C-4972-BB0E-369EDF60602A}" destId="{E73A7FE2-9F17-40D1-BFCB-3A049365D288}" srcOrd="2" destOrd="0" presId="urn:microsoft.com/office/officeart/2008/layout/LinedList"/>
    <dgm:cxn modelId="{EF167A19-611F-4F31-9423-FECA40A55EEF}" type="presParOf" srcId="{132D466E-EA5C-4972-BB0E-369EDF60602A}" destId="{C4B56813-E27F-4A81-9940-6C8639FEB282}" srcOrd="3" destOrd="0" presId="urn:microsoft.com/office/officeart/2008/layout/LinedList"/>
    <dgm:cxn modelId="{155B250B-036A-444C-9E09-B971396EF78A}" type="presParOf" srcId="{C4B56813-E27F-4A81-9940-6C8639FEB282}" destId="{ED2BF159-BE33-491B-B858-9FA16945BE13}" srcOrd="0" destOrd="0" presId="urn:microsoft.com/office/officeart/2008/layout/LinedList"/>
    <dgm:cxn modelId="{75B32BFD-2858-476D-A755-F4A9C5067BD2}" type="presParOf" srcId="{C4B56813-E27F-4A81-9940-6C8639FEB282}" destId="{9FECE699-C273-44C2-9017-1335E1961B2F}" srcOrd="1" destOrd="0" presId="urn:microsoft.com/office/officeart/2008/layout/LinedList"/>
    <dgm:cxn modelId="{0BA44B7E-E24E-42B0-B1CC-5AE3D184C3A9}" type="presParOf" srcId="{9FECE699-C273-44C2-9017-1335E1961B2F}" destId="{0A530A92-4652-4EF9-8384-0EB9F5A8C6F3}" srcOrd="0" destOrd="0" presId="urn:microsoft.com/office/officeart/2008/layout/LinedList"/>
    <dgm:cxn modelId="{C05321A3-1C94-4FFE-838E-F9E20F6CDBCB}" type="presParOf" srcId="{9FECE699-C273-44C2-9017-1335E1961B2F}" destId="{08ACB0CB-F397-4C69-A633-649C59C10ABA}" srcOrd="1" destOrd="0" presId="urn:microsoft.com/office/officeart/2008/layout/LinedList"/>
    <dgm:cxn modelId="{6D2FE268-592F-43E1-AE59-A9BF2A88E63B}" type="presParOf" srcId="{08ACB0CB-F397-4C69-A633-649C59C10ABA}" destId="{1F39D06E-E670-4A7F-AFA8-E9FD30162479}" srcOrd="0" destOrd="0" presId="urn:microsoft.com/office/officeart/2008/layout/LinedList"/>
    <dgm:cxn modelId="{40EB1F6E-D93C-4ED3-A309-9DFCDB47B87D}" type="presParOf" srcId="{08ACB0CB-F397-4C69-A633-649C59C10ABA}" destId="{CED6A10E-0B97-4F42-BFA1-F1F572780D0F}" srcOrd="1" destOrd="0" presId="urn:microsoft.com/office/officeart/2008/layout/LinedList"/>
    <dgm:cxn modelId="{0C2186CA-62C5-4413-B393-2B1317FE0327}" type="presParOf" srcId="{08ACB0CB-F397-4C69-A633-649C59C10ABA}" destId="{E92A1E7F-8198-4E1B-BDBB-06411FB87AB9}" srcOrd="2" destOrd="0" presId="urn:microsoft.com/office/officeart/2008/layout/LinedList"/>
    <dgm:cxn modelId="{A9F99C16-7685-4C7C-9BF9-B31A7CBF9B93}" type="presParOf" srcId="{9FECE699-C273-44C2-9017-1335E1961B2F}" destId="{AF13D205-02C7-4C4A-A758-9681F053C43E}" srcOrd="2" destOrd="0" presId="urn:microsoft.com/office/officeart/2008/layout/LinedList"/>
    <dgm:cxn modelId="{63A70781-3094-4687-BDEC-4D8C49B1D521}" type="presParOf" srcId="{9FECE699-C273-44C2-9017-1335E1961B2F}" destId="{7995FEBF-5148-4998-9ED7-E2F06B785C1F}" srcOrd="3" destOrd="0" presId="urn:microsoft.com/office/officeart/2008/layout/LinedList"/>
    <dgm:cxn modelId="{7CFC70C4-0AD4-459D-94DA-39BF597BCB3C}" type="presParOf" srcId="{9FECE699-C273-44C2-9017-1335E1961B2F}" destId="{DC55CD72-8368-40B7-98B7-5DDCA35FCFCF}" srcOrd="4" destOrd="0" presId="urn:microsoft.com/office/officeart/2008/layout/LinedList"/>
    <dgm:cxn modelId="{0383BB54-BD8F-4CF8-A5D8-E35C7F2B4A06}" type="presParOf" srcId="{DC55CD72-8368-40B7-98B7-5DDCA35FCFCF}" destId="{D2CBF334-5EAD-49D7-B7EF-7EFD039AC39A}" srcOrd="0" destOrd="0" presId="urn:microsoft.com/office/officeart/2008/layout/LinedList"/>
    <dgm:cxn modelId="{C5C5C15B-4327-42FB-A1A3-036CE60ECAB0}" type="presParOf" srcId="{DC55CD72-8368-40B7-98B7-5DDCA35FCFCF}" destId="{CEB80075-5DF4-43A6-AE53-23CEE8BC7170}" srcOrd="1" destOrd="0" presId="urn:microsoft.com/office/officeart/2008/layout/LinedList"/>
    <dgm:cxn modelId="{393B096F-0BCB-486D-B43C-569A69974030}" type="presParOf" srcId="{DC55CD72-8368-40B7-98B7-5DDCA35FCFCF}" destId="{2C0282B8-F515-44E1-A86E-E0B36FCE163E}" srcOrd="2" destOrd="0" presId="urn:microsoft.com/office/officeart/2008/layout/LinedList"/>
    <dgm:cxn modelId="{03EB546E-2439-4BC3-B9F5-1B557AF530FA}" type="presParOf" srcId="{9FECE699-C273-44C2-9017-1335E1961B2F}" destId="{4B550A6E-F6D0-4A07-B556-4C386A493924}" srcOrd="5" destOrd="0" presId="urn:microsoft.com/office/officeart/2008/layout/LinedList"/>
    <dgm:cxn modelId="{24828C34-E7E4-4BDC-85D3-1674D67358BD}" type="presParOf" srcId="{9FECE699-C273-44C2-9017-1335E1961B2F}" destId="{5F367C3A-86AD-484E-A88C-BE3110DE69DC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70E08D-BA0A-46F5-91F6-CE4869F2441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D"/>
        </a:p>
      </dgm:t>
    </dgm:pt>
    <dgm:pt modelId="{1ED6681A-EECB-4AE2-AC36-2E1A3B8C7DA5}">
      <dgm:prSet phldrT="[Text]" custT="1"/>
      <dgm:spPr/>
      <dgm:t>
        <a:bodyPr/>
        <a:lstStyle/>
        <a:p>
          <a:r>
            <a:rPr lang="en-US" sz="2000" b="1" dirty="0"/>
            <a:t>FUNGSI MAHKAMAH KONSTITUSI</a:t>
          </a:r>
          <a:endParaRPr lang="en-ID" sz="2000" b="1" dirty="0"/>
        </a:p>
      </dgm:t>
    </dgm:pt>
    <dgm:pt modelId="{9E3AE1E6-A9CD-4338-872C-B3A90167F923}" type="parTrans" cxnId="{5EDFE37E-9642-4D17-8BE9-E160D9EF4E98}">
      <dgm:prSet/>
      <dgm:spPr/>
      <dgm:t>
        <a:bodyPr/>
        <a:lstStyle/>
        <a:p>
          <a:endParaRPr lang="en-ID" sz="1600"/>
        </a:p>
      </dgm:t>
    </dgm:pt>
    <dgm:pt modelId="{A0F2CB5D-6080-4D6B-9B9A-08C76DBF5FB7}" type="sibTrans" cxnId="{5EDFE37E-9642-4D17-8BE9-E160D9EF4E98}">
      <dgm:prSet/>
      <dgm:spPr/>
      <dgm:t>
        <a:bodyPr/>
        <a:lstStyle/>
        <a:p>
          <a:endParaRPr lang="en-ID" sz="1600"/>
        </a:p>
      </dgm:t>
    </dgm:pt>
    <dgm:pt modelId="{4C7D4CBD-FA76-485C-B87C-7A086BBC7973}">
      <dgm:prSet phldrT="[Text]" custT="1"/>
      <dgm:spPr/>
      <dgm:t>
        <a:bodyPr/>
        <a:lstStyle/>
        <a:p>
          <a:r>
            <a:rPr lang="en-US" sz="1600" dirty="0"/>
            <a:t>The Guardian of the Constitution </a:t>
          </a:r>
          <a:r>
            <a:rPr lang="en-ID" sz="1600" dirty="0"/>
            <a:t>(</a:t>
          </a:r>
          <a:r>
            <a:rPr lang="en-ID" sz="1600" dirty="0" err="1"/>
            <a:t>Penjaga</a:t>
          </a:r>
          <a:r>
            <a:rPr lang="en-ID" sz="1600" dirty="0"/>
            <a:t> </a:t>
          </a:r>
          <a:r>
            <a:rPr lang="en-ID" sz="1600" dirty="0" err="1"/>
            <a:t>Konstitusi</a:t>
          </a:r>
          <a:r>
            <a:rPr lang="en-ID" sz="1600" dirty="0"/>
            <a:t>)</a:t>
          </a:r>
        </a:p>
      </dgm:t>
    </dgm:pt>
    <dgm:pt modelId="{9597E13A-B4C8-4AAC-AF2C-2D7CC886F41E}" type="parTrans" cxnId="{CD46F341-6235-494E-BD56-ADD0EA3B0C8A}">
      <dgm:prSet/>
      <dgm:spPr/>
      <dgm:t>
        <a:bodyPr/>
        <a:lstStyle/>
        <a:p>
          <a:endParaRPr lang="en-ID" sz="1600"/>
        </a:p>
      </dgm:t>
    </dgm:pt>
    <dgm:pt modelId="{07F7B282-EE9F-4DE6-912C-EEA5DFCC8352}" type="sibTrans" cxnId="{CD46F341-6235-494E-BD56-ADD0EA3B0C8A}">
      <dgm:prSet/>
      <dgm:spPr/>
      <dgm:t>
        <a:bodyPr/>
        <a:lstStyle/>
        <a:p>
          <a:endParaRPr lang="en-ID" sz="1600"/>
        </a:p>
      </dgm:t>
    </dgm:pt>
    <dgm:pt modelId="{C7413F29-8E75-4E60-8561-A2F6B9CEEDA0}">
      <dgm:prSet phldrT="[Text]" custT="1"/>
      <dgm:spPr/>
      <dgm:t>
        <a:bodyPr/>
        <a:lstStyle/>
        <a:p>
          <a:r>
            <a:rPr lang="en-US" sz="1600" dirty="0"/>
            <a:t>The Final Interpreter of the </a:t>
          </a:r>
          <a:r>
            <a:rPr lang="en-ID" sz="1600" dirty="0"/>
            <a:t>Constitution (</a:t>
          </a:r>
          <a:r>
            <a:rPr lang="en-ID" sz="1600" dirty="0" err="1"/>
            <a:t>Penafsir</a:t>
          </a:r>
          <a:r>
            <a:rPr lang="en-ID" sz="1600" dirty="0"/>
            <a:t> </a:t>
          </a:r>
          <a:r>
            <a:rPr lang="en-ID" sz="1600" dirty="0" err="1"/>
            <a:t>Konstitusi</a:t>
          </a:r>
          <a:r>
            <a:rPr lang="en-ID" sz="1600" dirty="0"/>
            <a:t>)</a:t>
          </a:r>
        </a:p>
      </dgm:t>
    </dgm:pt>
    <dgm:pt modelId="{CE1892A0-39DE-48DD-8CB2-0A5A556363EB}" type="parTrans" cxnId="{F46B8695-6540-4FFC-93B9-8A3C03D627D5}">
      <dgm:prSet/>
      <dgm:spPr/>
      <dgm:t>
        <a:bodyPr/>
        <a:lstStyle/>
        <a:p>
          <a:endParaRPr lang="en-ID" sz="1600"/>
        </a:p>
      </dgm:t>
    </dgm:pt>
    <dgm:pt modelId="{E0550CA4-F6A0-4826-8A18-DAC4B0D6BAFE}" type="sibTrans" cxnId="{F46B8695-6540-4FFC-93B9-8A3C03D627D5}">
      <dgm:prSet/>
      <dgm:spPr/>
      <dgm:t>
        <a:bodyPr/>
        <a:lstStyle/>
        <a:p>
          <a:endParaRPr lang="en-ID" sz="1600"/>
        </a:p>
      </dgm:t>
    </dgm:pt>
    <dgm:pt modelId="{198E22C0-9872-4A1F-9C3A-365C83EA29BC}">
      <dgm:prSet phldrT="[Text]" custT="1"/>
      <dgm:spPr/>
      <dgm:t>
        <a:bodyPr/>
        <a:lstStyle/>
        <a:p>
          <a:r>
            <a:rPr lang="en-US" sz="1600" dirty="0"/>
            <a:t>The Guardian of the Democracy </a:t>
          </a:r>
          <a:r>
            <a:rPr lang="en-ID" sz="1600" dirty="0"/>
            <a:t>(</a:t>
          </a:r>
          <a:r>
            <a:rPr lang="en-ID" sz="1600" dirty="0" err="1"/>
            <a:t>Penjaga</a:t>
          </a:r>
          <a:r>
            <a:rPr lang="en-ID" sz="1600" dirty="0"/>
            <a:t> </a:t>
          </a:r>
          <a:r>
            <a:rPr lang="en-ID" sz="1600" dirty="0" err="1"/>
            <a:t>Demokrasi</a:t>
          </a:r>
          <a:r>
            <a:rPr lang="en-ID" sz="1600" dirty="0"/>
            <a:t>)</a:t>
          </a:r>
        </a:p>
      </dgm:t>
    </dgm:pt>
    <dgm:pt modelId="{6B5EEED3-B652-4385-95B1-56BE2E449295}" type="parTrans" cxnId="{FC33AB7B-3AC3-4178-B919-92EA1269BA55}">
      <dgm:prSet/>
      <dgm:spPr/>
      <dgm:t>
        <a:bodyPr/>
        <a:lstStyle/>
        <a:p>
          <a:endParaRPr lang="en-ID" sz="1600"/>
        </a:p>
      </dgm:t>
    </dgm:pt>
    <dgm:pt modelId="{B0DA0EEF-F971-4601-9CAD-393B414C1728}" type="sibTrans" cxnId="{FC33AB7B-3AC3-4178-B919-92EA1269BA55}">
      <dgm:prSet/>
      <dgm:spPr/>
      <dgm:t>
        <a:bodyPr/>
        <a:lstStyle/>
        <a:p>
          <a:endParaRPr lang="en-ID" sz="1600"/>
        </a:p>
      </dgm:t>
    </dgm:pt>
    <dgm:pt modelId="{9FED2634-2349-44F2-B11D-DEAC1E791C6C}">
      <dgm:prSet phldrT="[Text]" custT="1"/>
      <dgm:spPr/>
      <dgm:t>
        <a:bodyPr/>
        <a:lstStyle/>
        <a:p>
          <a:r>
            <a:rPr lang="en-US" sz="1600" dirty="0"/>
            <a:t>The Protector of the Citizen’s </a:t>
          </a:r>
          <a:r>
            <a:rPr lang="en-ID" sz="1600" dirty="0"/>
            <a:t>Constitutional Rights (</a:t>
          </a:r>
          <a:r>
            <a:rPr lang="en-ID" sz="1600" dirty="0" err="1"/>
            <a:t>Pelindung</a:t>
          </a:r>
          <a:r>
            <a:rPr lang="en-ID" sz="1600" dirty="0"/>
            <a:t> </a:t>
          </a:r>
          <a:r>
            <a:rPr lang="en-ID" sz="1600" dirty="0" err="1"/>
            <a:t>hak</a:t>
          </a:r>
          <a:r>
            <a:rPr lang="en-ID" sz="1600" dirty="0"/>
            <a:t> </a:t>
          </a:r>
          <a:r>
            <a:rPr lang="en-ID" sz="1600" dirty="0" err="1"/>
            <a:t>konstitusional</a:t>
          </a:r>
          <a:r>
            <a:rPr lang="en-ID" sz="1600" dirty="0"/>
            <a:t> </a:t>
          </a:r>
          <a:r>
            <a:rPr lang="en-ID" sz="1600" dirty="0" err="1"/>
            <a:t>warga</a:t>
          </a:r>
          <a:r>
            <a:rPr lang="en-ID" sz="1600" dirty="0"/>
            <a:t>)</a:t>
          </a:r>
        </a:p>
      </dgm:t>
    </dgm:pt>
    <dgm:pt modelId="{B062D712-9FFE-4E83-B44F-7BAC115E1548}" type="parTrans" cxnId="{418FFB53-1A04-4425-A6A0-F737753EACD7}">
      <dgm:prSet/>
      <dgm:spPr/>
      <dgm:t>
        <a:bodyPr/>
        <a:lstStyle/>
        <a:p>
          <a:endParaRPr lang="en-ID" sz="1600"/>
        </a:p>
      </dgm:t>
    </dgm:pt>
    <dgm:pt modelId="{E81BBE09-F211-445B-B32D-9114B1E324B7}" type="sibTrans" cxnId="{418FFB53-1A04-4425-A6A0-F737753EACD7}">
      <dgm:prSet/>
      <dgm:spPr/>
      <dgm:t>
        <a:bodyPr/>
        <a:lstStyle/>
        <a:p>
          <a:endParaRPr lang="en-ID" sz="1600"/>
        </a:p>
      </dgm:t>
    </dgm:pt>
    <dgm:pt modelId="{BBC8BED5-AB85-48EE-B3D1-C496EE7042FA}">
      <dgm:prSet phldrT="[Text]" custT="1"/>
      <dgm:spPr/>
      <dgm:t>
        <a:bodyPr/>
        <a:lstStyle/>
        <a:p>
          <a:r>
            <a:rPr lang="en-US" sz="1600" dirty="0"/>
            <a:t>The Protector of the Human Rights (</a:t>
          </a:r>
          <a:r>
            <a:rPr lang="en-ID" sz="1600" dirty="0" err="1"/>
            <a:t>Pelindung</a:t>
          </a:r>
          <a:r>
            <a:rPr lang="en-ID" sz="1600" dirty="0"/>
            <a:t> Hak </a:t>
          </a:r>
          <a:r>
            <a:rPr lang="en-ID" sz="1600" dirty="0" err="1"/>
            <a:t>asasi</a:t>
          </a:r>
          <a:r>
            <a:rPr lang="en-ID" sz="1600" dirty="0"/>
            <a:t> </a:t>
          </a:r>
          <a:r>
            <a:rPr lang="en-ID" sz="1600" dirty="0" err="1"/>
            <a:t>manusi</a:t>
          </a:r>
          <a:r>
            <a:rPr lang="en-ID" sz="1600" dirty="0"/>
            <a:t>)</a:t>
          </a:r>
        </a:p>
      </dgm:t>
    </dgm:pt>
    <dgm:pt modelId="{73080A00-AB69-46AF-ABCB-E2CAB9814BF1}" type="parTrans" cxnId="{AA698642-D64E-4941-8068-4DBFCA420E24}">
      <dgm:prSet/>
      <dgm:spPr/>
      <dgm:t>
        <a:bodyPr/>
        <a:lstStyle/>
        <a:p>
          <a:endParaRPr lang="en-ID" sz="1600"/>
        </a:p>
      </dgm:t>
    </dgm:pt>
    <dgm:pt modelId="{882BBA2B-8ED0-4EC0-85F0-C0B2E380FD48}" type="sibTrans" cxnId="{AA698642-D64E-4941-8068-4DBFCA420E24}">
      <dgm:prSet/>
      <dgm:spPr/>
      <dgm:t>
        <a:bodyPr/>
        <a:lstStyle/>
        <a:p>
          <a:endParaRPr lang="en-ID" sz="1600"/>
        </a:p>
      </dgm:t>
    </dgm:pt>
    <dgm:pt modelId="{5132281B-ED53-44F7-83E3-26F25013184D}" type="pres">
      <dgm:prSet presAssocID="{FC70E08D-BA0A-46F5-91F6-CE4869F244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CE72D6-203D-4B9D-9108-04AA8E672296}" type="pres">
      <dgm:prSet presAssocID="{1ED6681A-EECB-4AE2-AC36-2E1A3B8C7DA5}" presName="hierRoot1" presStyleCnt="0"/>
      <dgm:spPr/>
    </dgm:pt>
    <dgm:pt modelId="{CE434262-BD33-4ACC-91A6-88DF03F8ED35}" type="pres">
      <dgm:prSet presAssocID="{1ED6681A-EECB-4AE2-AC36-2E1A3B8C7DA5}" presName="composite" presStyleCnt="0"/>
      <dgm:spPr/>
    </dgm:pt>
    <dgm:pt modelId="{C8A10C5B-B39B-4752-9D1B-FEA1F67BDC5D}" type="pres">
      <dgm:prSet presAssocID="{1ED6681A-EECB-4AE2-AC36-2E1A3B8C7DA5}" presName="background" presStyleLbl="node0" presStyleIdx="0" presStyleCnt="1"/>
      <dgm:spPr/>
    </dgm:pt>
    <dgm:pt modelId="{23A22904-EC0C-4C88-9D01-F4426563407E}" type="pres">
      <dgm:prSet presAssocID="{1ED6681A-EECB-4AE2-AC36-2E1A3B8C7DA5}" presName="text" presStyleLbl="fgAcc0" presStyleIdx="0" presStyleCnt="1" custScaleX="124710" custScaleY="143039">
        <dgm:presLayoutVars>
          <dgm:chPref val="3"/>
        </dgm:presLayoutVars>
      </dgm:prSet>
      <dgm:spPr/>
    </dgm:pt>
    <dgm:pt modelId="{B372F221-229B-45A6-8258-89E669A4CB65}" type="pres">
      <dgm:prSet presAssocID="{1ED6681A-EECB-4AE2-AC36-2E1A3B8C7DA5}" presName="hierChild2" presStyleCnt="0"/>
      <dgm:spPr/>
    </dgm:pt>
    <dgm:pt modelId="{C01C6273-103B-4FBF-8CB9-9E709369F251}" type="pres">
      <dgm:prSet presAssocID="{9597E13A-B4C8-4AAC-AF2C-2D7CC886F41E}" presName="Name10" presStyleLbl="parChTrans1D2" presStyleIdx="0" presStyleCnt="5"/>
      <dgm:spPr/>
    </dgm:pt>
    <dgm:pt modelId="{AA1A62D8-55AD-4F82-BF69-2E73B6A58D8E}" type="pres">
      <dgm:prSet presAssocID="{4C7D4CBD-FA76-485C-B87C-7A086BBC7973}" presName="hierRoot2" presStyleCnt="0"/>
      <dgm:spPr/>
    </dgm:pt>
    <dgm:pt modelId="{4588A4BD-852E-40AB-9655-0B98B7A6A9C0}" type="pres">
      <dgm:prSet presAssocID="{4C7D4CBD-FA76-485C-B87C-7A086BBC7973}" presName="composite2" presStyleCnt="0"/>
      <dgm:spPr/>
    </dgm:pt>
    <dgm:pt modelId="{5AF6D9F5-F35A-4B3D-9DA3-8D4BDB90253A}" type="pres">
      <dgm:prSet presAssocID="{4C7D4CBD-FA76-485C-B87C-7A086BBC7973}" presName="background2" presStyleLbl="node2" presStyleIdx="0" presStyleCnt="5"/>
      <dgm:spPr/>
    </dgm:pt>
    <dgm:pt modelId="{6C92F4A4-4415-455D-9BE5-F247F47FEC06}" type="pres">
      <dgm:prSet presAssocID="{4C7D4CBD-FA76-485C-B87C-7A086BBC7973}" presName="text2" presStyleLbl="fgAcc2" presStyleIdx="0" presStyleCnt="5" custScaleY="154410">
        <dgm:presLayoutVars>
          <dgm:chPref val="3"/>
        </dgm:presLayoutVars>
      </dgm:prSet>
      <dgm:spPr/>
    </dgm:pt>
    <dgm:pt modelId="{60E14507-E183-4FA0-955B-CCC2D13B59A5}" type="pres">
      <dgm:prSet presAssocID="{4C7D4CBD-FA76-485C-B87C-7A086BBC7973}" presName="hierChild3" presStyleCnt="0"/>
      <dgm:spPr/>
    </dgm:pt>
    <dgm:pt modelId="{C6EFB68D-EC9E-4DBC-943C-0B548B92AC1C}" type="pres">
      <dgm:prSet presAssocID="{CE1892A0-39DE-48DD-8CB2-0A5A556363EB}" presName="Name10" presStyleLbl="parChTrans1D2" presStyleIdx="1" presStyleCnt="5"/>
      <dgm:spPr/>
    </dgm:pt>
    <dgm:pt modelId="{44B0AB0C-F0F9-46F2-AF31-62A38A9759F0}" type="pres">
      <dgm:prSet presAssocID="{C7413F29-8E75-4E60-8561-A2F6B9CEEDA0}" presName="hierRoot2" presStyleCnt="0"/>
      <dgm:spPr/>
    </dgm:pt>
    <dgm:pt modelId="{7898E684-3BD0-482E-9F51-4B65B9D68D8A}" type="pres">
      <dgm:prSet presAssocID="{C7413F29-8E75-4E60-8561-A2F6B9CEEDA0}" presName="composite2" presStyleCnt="0"/>
      <dgm:spPr/>
    </dgm:pt>
    <dgm:pt modelId="{694D7A5E-E43E-4332-9D02-298ACCB85589}" type="pres">
      <dgm:prSet presAssocID="{C7413F29-8E75-4E60-8561-A2F6B9CEEDA0}" presName="background2" presStyleLbl="node2" presStyleIdx="1" presStyleCnt="5"/>
      <dgm:spPr/>
    </dgm:pt>
    <dgm:pt modelId="{6D350EC9-A5EC-4588-B0F8-820D27BFA1C0}" type="pres">
      <dgm:prSet presAssocID="{C7413F29-8E75-4E60-8561-A2F6B9CEEDA0}" presName="text2" presStyleLbl="fgAcc2" presStyleIdx="1" presStyleCnt="5" custScaleY="152622">
        <dgm:presLayoutVars>
          <dgm:chPref val="3"/>
        </dgm:presLayoutVars>
      </dgm:prSet>
      <dgm:spPr/>
    </dgm:pt>
    <dgm:pt modelId="{4C4F506E-0991-4718-97F3-A93A9DF49D22}" type="pres">
      <dgm:prSet presAssocID="{C7413F29-8E75-4E60-8561-A2F6B9CEEDA0}" presName="hierChild3" presStyleCnt="0"/>
      <dgm:spPr/>
    </dgm:pt>
    <dgm:pt modelId="{BCE8FC1B-2F58-4C29-A6B8-E92C1DC524CA}" type="pres">
      <dgm:prSet presAssocID="{6B5EEED3-B652-4385-95B1-56BE2E449295}" presName="Name10" presStyleLbl="parChTrans1D2" presStyleIdx="2" presStyleCnt="5"/>
      <dgm:spPr/>
    </dgm:pt>
    <dgm:pt modelId="{C485202D-F38C-4BE9-A580-AB23555D22F4}" type="pres">
      <dgm:prSet presAssocID="{198E22C0-9872-4A1F-9C3A-365C83EA29BC}" presName="hierRoot2" presStyleCnt="0"/>
      <dgm:spPr/>
    </dgm:pt>
    <dgm:pt modelId="{61F3C2DB-6802-451F-8AA9-F6221478773E}" type="pres">
      <dgm:prSet presAssocID="{198E22C0-9872-4A1F-9C3A-365C83EA29BC}" presName="composite2" presStyleCnt="0"/>
      <dgm:spPr/>
    </dgm:pt>
    <dgm:pt modelId="{1D1234D4-D1F9-4F69-BA1E-190DDFAE1C29}" type="pres">
      <dgm:prSet presAssocID="{198E22C0-9872-4A1F-9C3A-365C83EA29BC}" presName="background2" presStyleLbl="node2" presStyleIdx="2" presStyleCnt="5"/>
      <dgm:spPr/>
    </dgm:pt>
    <dgm:pt modelId="{782F11D5-450D-41B4-ACA1-0AD0271B698E}" type="pres">
      <dgm:prSet presAssocID="{198E22C0-9872-4A1F-9C3A-365C83EA29BC}" presName="text2" presStyleLbl="fgAcc2" presStyleIdx="2" presStyleCnt="5" custScaleY="148048">
        <dgm:presLayoutVars>
          <dgm:chPref val="3"/>
        </dgm:presLayoutVars>
      </dgm:prSet>
      <dgm:spPr/>
    </dgm:pt>
    <dgm:pt modelId="{5E794EBD-48A6-4FD6-8723-F0270AC6C444}" type="pres">
      <dgm:prSet presAssocID="{198E22C0-9872-4A1F-9C3A-365C83EA29BC}" presName="hierChild3" presStyleCnt="0"/>
      <dgm:spPr/>
    </dgm:pt>
    <dgm:pt modelId="{5FACF26C-2785-4111-8B1E-DBD9C781C0FA}" type="pres">
      <dgm:prSet presAssocID="{B062D712-9FFE-4E83-B44F-7BAC115E1548}" presName="Name10" presStyleLbl="parChTrans1D2" presStyleIdx="3" presStyleCnt="5"/>
      <dgm:spPr/>
    </dgm:pt>
    <dgm:pt modelId="{149714F5-86D4-4447-99BD-BDB79C853DDB}" type="pres">
      <dgm:prSet presAssocID="{9FED2634-2349-44F2-B11D-DEAC1E791C6C}" presName="hierRoot2" presStyleCnt="0"/>
      <dgm:spPr/>
    </dgm:pt>
    <dgm:pt modelId="{D24256E1-04A0-43BF-AAE6-A1F004FF3A61}" type="pres">
      <dgm:prSet presAssocID="{9FED2634-2349-44F2-B11D-DEAC1E791C6C}" presName="composite2" presStyleCnt="0"/>
      <dgm:spPr/>
    </dgm:pt>
    <dgm:pt modelId="{D3FB47F0-D0A9-476A-AC83-457972E51DE8}" type="pres">
      <dgm:prSet presAssocID="{9FED2634-2349-44F2-B11D-DEAC1E791C6C}" presName="background2" presStyleLbl="node2" presStyleIdx="3" presStyleCnt="5"/>
      <dgm:spPr/>
    </dgm:pt>
    <dgm:pt modelId="{399F1EA0-8A80-4B21-BFC3-4EBAC153CAE6}" type="pres">
      <dgm:prSet presAssocID="{9FED2634-2349-44F2-B11D-DEAC1E791C6C}" presName="text2" presStyleLbl="fgAcc2" presStyleIdx="3" presStyleCnt="5" custScaleY="145473">
        <dgm:presLayoutVars>
          <dgm:chPref val="3"/>
        </dgm:presLayoutVars>
      </dgm:prSet>
      <dgm:spPr/>
    </dgm:pt>
    <dgm:pt modelId="{D0D68246-01A9-4731-ABFA-46E93BEEE0E3}" type="pres">
      <dgm:prSet presAssocID="{9FED2634-2349-44F2-B11D-DEAC1E791C6C}" presName="hierChild3" presStyleCnt="0"/>
      <dgm:spPr/>
    </dgm:pt>
    <dgm:pt modelId="{FC3C851A-5A13-4578-B812-3FAFD656715D}" type="pres">
      <dgm:prSet presAssocID="{73080A00-AB69-46AF-ABCB-E2CAB9814BF1}" presName="Name10" presStyleLbl="parChTrans1D2" presStyleIdx="4" presStyleCnt="5"/>
      <dgm:spPr/>
    </dgm:pt>
    <dgm:pt modelId="{A19BE03C-AF43-489C-98E2-B083A7570FE4}" type="pres">
      <dgm:prSet presAssocID="{BBC8BED5-AB85-48EE-B3D1-C496EE7042FA}" presName="hierRoot2" presStyleCnt="0"/>
      <dgm:spPr/>
    </dgm:pt>
    <dgm:pt modelId="{040A4004-F594-4AC6-B785-6FE5041B931D}" type="pres">
      <dgm:prSet presAssocID="{BBC8BED5-AB85-48EE-B3D1-C496EE7042FA}" presName="composite2" presStyleCnt="0"/>
      <dgm:spPr/>
    </dgm:pt>
    <dgm:pt modelId="{C587C832-A524-4A9F-A186-85323D3C543E}" type="pres">
      <dgm:prSet presAssocID="{BBC8BED5-AB85-48EE-B3D1-C496EE7042FA}" presName="background2" presStyleLbl="node2" presStyleIdx="4" presStyleCnt="5"/>
      <dgm:spPr/>
    </dgm:pt>
    <dgm:pt modelId="{AC2CE3B7-4747-427B-B89F-F80F778680A2}" type="pres">
      <dgm:prSet presAssocID="{BBC8BED5-AB85-48EE-B3D1-C496EE7042FA}" presName="text2" presStyleLbl="fgAcc2" presStyleIdx="4" presStyleCnt="5" custScaleY="144685">
        <dgm:presLayoutVars>
          <dgm:chPref val="3"/>
        </dgm:presLayoutVars>
      </dgm:prSet>
      <dgm:spPr/>
    </dgm:pt>
    <dgm:pt modelId="{A76FAB3C-60D6-449E-88DD-5AE066AD8625}" type="pres">
      <dgm:prSet presAssocID="{BBC8BED5-AB85-48EE-B3D1-C496EE7042FA}" presName="hierChild3" presStyleCnt="0"/>
      <dgm:spPr/>
    </dgm:pt>
  </dgm:ptLst>
  <dgm:cxnLst>
    <dgm:cxn modelId="{C6989519-E202-44E6-BA8C-71E661E51693}" type="presOf" srcId="{6B5EEED3-B652-4385-95B1-56BE2E449295}" destId="{BCE8FC1B-2F58-4C29-A6B8-E92C1DC524CA}" srcOrd="0" destOrd="0" presId="urn:microsoft.com/office/officeart/2005/8/layout/hierarchy1"/>
    <dgm:cxn modelId="{D59CC719-691D-4DCE-A0D9-F709D73E299D}" type="presOf" srcId="{4C7D4CBD-FA76-485C-B87C-7A086BBC7973}" destId="{6C92F4A4-4415-455D-9BE5-F247F47FEC06}" srcOrd="0" destOrd="0" presId="urn:microsoft.com/office/officeart/2005/8/layout/hierarchy1"/>
    <dgm:cxn modelId="{74DD7E28-22B5-49D7-992F-FC0243E98C9A}" type="presOf" srcId="{198E22C0-9872-4A1F-9C3A-365C83EA29BC}" destId="{782F11D5-450D-41B4-ACA1-0AD0271B698E}" srcOrd="0" destOrd="0" presId="urn:microsoft.com/office/officeart/2005/8/layout/hierarchy1"/>
    <dgm:cxn modelId="{CD46F341-6235-494E-BD56-ADD0EA3B0C8A}" srcId="{1ED6681A-EECB-4AE2-AC36-2E1A3B8C7DA5}" destId="{4C7D4CBD-FA76-485C-B87C-7A086BBC7973}" srcOrd="0" destOrd="0" parTransId="{9597E13A-B4C8-4AAC-AF2C-2D7CC886F41E}" sibTransId="{07F7B282-EE9F-4DE6-912C-EEA5DFCC8352}"/>
    <dgm:cxn modelId="{AA698642-D64E-4941-8068-4DBFCA420E24}" srcId="{1ED6681A-EECB-4AE2-AC36-2E1A3B8C7DA5}" destId="{BBC8BED5-AB85-48EE-B3D1-C496EE7042FA}" srcOrd="4" destOrd="0" parTransId="{73080A00-AB69-46AF-ABCB-E2CAB9814BF1}" sibTransId="{882BBA2B-8ED0-4EC0-85F0-C0B2E380FD48}"/>
    <dgm:cxn modelId="{39DAAE6E-53AE-4BDE-A7C3-8AA4EB4F25AB}" type="presOf" srcId="{1ED6681A-EECB-4AE2-AC36-2E1A3B8C7DA5}" destId="{23A22904-EC0C-4C88-9D01-F4426563407E}" srcOrd="0" destOrd="0" presId="urn:microsoft.com/office/officeart/2005/8/layout/hierarchy1"/>
    <dgm:cxn modelId="{BCE4394F-9CDF-448A-B71C-F697D3700892}" type="presOf" srcId="{B062D712-9FFE-4E83-B44F-7BAC115E1548}" destId="{5FACF26C-2785-4111-8B1E-DBD9C781C0FA}" srcOrd="0" destOrd="0" presId="urn:microsoft.com/office/officeart/2005/8/layout/hierarchy1"/>
    <dgm:cxn modelId="{418FFB53-1A04-4425-A6A0-F737753EACD7}" srcId="{1ED6681A-EECB-4AE2-AC36-2E1A3B8C7DA5}" destId="{9FED2634-2349-44F2-B11D-DEAC1E791C6C}" srcOrd="3" destOrd="0" parTransId="{B062D712-9FFE-4E83-B44F-7BAC115E1548}" sibTransId="{E81BBE09-F211-445B-B32D-9114B1E324B7}"/>
    <dgm:cxn modelId="{FC33AB7B-3AC3-4178-B919-92EA1269BA55}" srcId="{1ED6681A-EECB-4AE2-AC36-2E1A3B8C7DA5}" destId="{198E22C0-9872-4A1F-9C3A-365C83EA29BC}" srcOrd="2" destOrd="0" parTransId="{6B5EEED3-B652-4385-95B1-56BE2E449295}" sibTransId="{B0DA0EEF-F971-4601-9CAD-393B414C1728}"/>
    <dgm:cxn modelId="{5EDFE37E-9642-4D17-8BE9-E160D9EF4E98}" srcId="{FC70E08D-BA0A-46F5-91F6-CE4869F24410}" destId="{1ED6681A-EECB-4AE2-AC36-2E1A3B8C7DA5}" srcOrd="0" destOrd="0" parTransId="{9E3AE1E6-A9CD-4338-872C-B3A90167F923}" sibTransId="{A0F2CB5D-6080-4D6B-9B9A-08C76DBF5FB7}"/>
    <dgm:cxn modelId="{19546193-25CA-4FB2-8EE6-9DC1F740B6AC}" type="presOf" srcId="{9597E13A-B4C8-4AAC-AF2C-2D7CC886F41E}" destId="{C01C6273-103B-4FBF-8CB9-9E709369F251}" srcOrd="0" destOrd="0" presId="urn:microsoft.com/office/officeart/2005/8/layout/hierarchy1"/>
    <dgm:cxn modelId="{F46B8695-6540-4FFC-93B9-8A3C03D627D5}" srcId="{1ED6681A-EECB-4AE2-AC36-2E1A3B8C7DA5}" destId="{C7413F29-8E75-4E60-8561-A2F6B9CEEDA0}" srcOrd="1" destOrd="0" parTransId="{CE1892A0-39DE-48DD-8CB2-0A5A556363EB}" sibTransId="{E0550CA4-F6A0-4826-8A18-DAC4B0D6BAFE}"/>
    <dgm:cxn modelId="{928918AB-AFE4-4C4A-BE88-7AEB9DA76C88}" type="presOf" srcId="{73080A00-AB69-46AF-ABCB-E2CAB9814BF1}" destId="{FC3C851A-5A13-4578-B812-3FAFD656715D}" srcOrd="0" destOrd="0" presId="urn:microsoft.com/office/officeart/2005/8/layout/hierarchy1"/>
    <dgm:cxn modelId="{94BE9BB5-2D47-42E2-B677-A9C41C2AF59E}" type="presOf" srcId="{CE1892A0-39DE-48DD-8CB2-0A5A556363EB}" destId="{C6EFB68D-EC9E-4DBC-943C-0B548B92AC1C}" srcOrd="0" destOrd="0" presId="urn:microsoft.com/office/officeart/2005/8/layout/hierarchy1"/>
    <dgm:cxn modelId="{3A8D58C2-EC83-4B8C-98B2-F98EB362A90B}" type="presOf" srcId="{C7413F29-8E75-4E60-8561-A2F6B9CEEDA0}" destId="{6D350EC9-A5EC-4588-B0F8-820D27BFA1C0}" srcOrd="0" destOrd="0" presId="urn:microsoft.com/office/officeart/2005/8/layout/hierarchy1"/>
    <dgm:cxn modelId="{0882BBCD-BDD8-4F20-8C42-9D60A0D8EA31}" type="presOf" srcId="{BBC8BED5-AB85-48EE-B3D1-C496EE7042FA}" destId="{AC2CE3B7-4747-427B-B89F-F80F778680A2}" srcOrd="0" destOrd="0" presId="urn:microsoft.com/office/officeart/2005/8/layout/hierarchy1"/>
    <dgm:cxn modelId="{34B3C1CF-F075-4BE4-9079-4DF94BB4F170}" type="presOf" srcId="{FC70E08D-BA0A-46F5-91F6-CE4869F24410}" destId="{5132281B-ED53-44F7-83E3-26F25013184D}" srcOrd="0" destOrd="0" presId="urn:microsoft.com/office/officeart/2005/8/layout/hierarchy1"/>
    <dgm:cxn modelId="{EFB3F5E5-621B-4622-8512-207DE0153870}" type="presOf" srcId="{9FED2634-2349-44F2-B11D-DEAC1E791C6C}" destId="{399F1EA0-8A80-4B21-BFC3-4EBAC153CAE6}" srcOrd="0" destOrd="0" presId="urn:microsoft.com/office/officeart/2005/8/layout/hierarchy1"/>
    <dgm:cxn modelId="{2124B1FA-0629-438B-AFA7-2A185AC1BEDD}" type="presParOf" srcId="{5132281B-ED53-44F7-83E3-26F25013184D}" destId="{25CE72D6-203D-4B9D-9108-04AA8E672296}" srcOrd="0" destOrd="0" presId="urn:microsoft.com/office/officeart/2005/8/layout/hierarchy1"/>
    <dgm:cxn modelId="{B489B92D-2330-448C-9FAB-4359187650A4}" type="presParOf" srcId="{25CE72D6-203D-4B9D-9108-04AA8E672296}" destId="{CE434262-BD33-4ACC-91A6-88DF03F8ED35}" srcOrd="0" destOrd="0" presId="urn:microsoft.com/office/officeart/2005/8/layout/hierarchy1"/>
    <dgm:cxn modelId="{84A796C3-8C12-4FAD-B4AA-985D17CFDDCC}" type="presParOf" srcId="{CE434262-BD33-4ACC-91A6-88DF03F8ED35}" destId="{C8A10C5B-B39B-4752-9D1B-FEA1F67BDC5D}" srcOrd="0" destOrd="0" presId="urn:microsoft.com/office/officeart/2005/8/layout/hierarchy1"/>
    <dgm:cxn modelId="{C4AAADA2-F8BD-4E3C-86F9-302BD92479FB}" type="presParOf" srcId="{CE434262-BD33-4ACC-91A6-88DF03F8ED35}" destId="{23A22904-EC0C-4C88-9D01-F4426563407E}" srcOrd="1" destOrd="0" presId="urn:microsoft.com/office/officeart/2005/8/layout/hierarchy1"/>
    <dgm:cxn modelId="{0F163FAC-3F4C-4F46-A741-C94FE1904A99}" type="presParOf" srcId="{25CE72D6-203D-4B9D-9108-04AA8E672296}" destId="{B372F221-229B-45A6-8258-89E669A4CB65}" srcOrd="1" destOrd="0" presId="urn:microsoft.com/office/officeart/2005/8/layout/hierarchy1"/>
    <dgm:cxn modelId="{456215ED-4223-4660-AF03-52682216E704}" type="presParOf" srcId="{B372F221-229B-45A6-8258-89E669A4CB65}" destId="{C01C6273-103B-4FBF-8CB9-9E709369F251}" srcOrd="0" destOrd="0" presId="urn:microsoft.com/office/officeart/2005/8/layout/hierarchy1"/>
    <dgm:cxn modelId="{1F03050D-315A-423E-BBB4-0E07290E79EE}" type="presParOf" srcId="{B372F221-229B-45A6-8258-89E669A4CB65}" destId="{AA1A62D8-55AD-4F82-BF69-2E73B6A58D8E}" srcOrd="1" destOrd="0" presId="urn:microsoft.com/office/officeart/2005/8/layout/hierarchy1"/>
    <dgm:cxn modelId="{4A977244-3C07-40A4-A5B9-41591616E152}" type="presParOf" srcId="{AA1A62D8-55AD-4F82-BF69-2E73B6A58D8E}" destId="{4588A4BD-852E-40AB-9655-0B98B7A6A9C0}" srcOrd="0" destOrd="0" presId="urn:microsoft.com/office/officeart/2005/8/layout/hierarchy1"/>
    <dgm:cxn modelId="{618E0D09-525E-42A8-8BC5-551B7254C28E}" type="presParOf" srcId="{4588A4BD-852E-40AB-9655-0B98B7A6A9C0}" destId="{5AF6D9F5-F35A-4B3D-9DA3-8D4BDB90253A}" srcOrd="0" destOrd="0" presId="urn:microsoft.com/office/officeart/2005/8/layout/hierarchy1"/>
    <dgm:cxn modelId="{6F7F670A-8884-4967-90BB-B3EDD8D4E6AB}" type="presParOf" srcId="{4588A4BD-852E-40AB-9655-0B98B7A6A9C0}" destId="{6C92F4A4-4415-455D-9BE5-F247F47FEC06}" srcOrd="1" destOrd="0" presId="urn:microsoft.com/office/officeart/2005/8/layout/hierarchy1"/>
    <dgm:cxn modelId="{49F51DA4-DC9C-4EA5-A628-88A992449CE9}" type="presParOf" srcId="{AA1A62D8-55AD-4F82-BF69-2E73B6A58D8E}" destId="{60E14507-E183-4FA0-955B-CCC2D13B59A5}" srcOrd="1" destOrd="0" presId="urn:microsoft.com/office/officeart/2005/8/layout/hierarchy1"/>
    <dgm:cxn modelId="{FFD80F58-42E2-4C43-A64F-4EB071041E1D}" type="presParOf" srcId="{B372F221-229B-45A6-8258-89E669A4CB65}" destId="{C6EFB68D-EC9E-4DBC-943C-0B548B92AC1C}" srcOrd="2" destOrd="0" presId="urn:microsoft.com/office/officeart/2005/8/layout/hierarchy1"/>
    <dgm:cxn modelId="{5B0FA0B4-8209-48F2-BAF8-E113386CA97A}" type="presParOf" srcId="{B372F221-229B-45A6-8258-89E669A4CB65}" destId="{44B0AB0C-F0F9-46F2-AF31-62A38A9759F0}" srcOrd="3" destOrd="0" presId="urn:microsoft.com/office/officeart/2005/8/layout/hierarchy1"/>
    <dgm:cxn modelId="{39701C9B-DFAE-4119-B1E0-48BBC2ACC4D8}" type="presParOf" srcId="{44B0AB0C-F0F9-46F2-AF31-62A38A9759F0}" destId="{7898E684-3BD0-482E-9F51-4B65B9D68D8A}" srcOrd="0" destOrd="0" presId="urn:microsoft.com/office/officeart/2005/8/layout/hierarchy1"/>
    <dgm:cxn modelId="{4422E086-DD1B-4543-84D0-C0C569EDFD38}" type="presParOf" srcId="{7898E684-3BD0-482E-9F51-4B65B9D68D8A}" destId="{694D7A5E-E43E-4332-9D02-298ACCB85589}" srcOrd="0" destOrd="0" presId="urn:microsoft.com/office/officeart/2005/8/layout/hierarchy1"/>
    <dgm:cxn modelId="{7929BECD-9AD4-42C7-BC84-BEA8137C2428}" type="presParOf" srcId="{7898E684-3BD0-482E-9F51-4B65B9D68D8A}" destId="{6D350EC9-A5EC-4588-B0F8-820D27BFA1C0}" srcOrd="1" destOrd="0" presId="urn:microsoft.com/office/officeart/2005/8/layout/hierarchy1"/>
    <dgm:cxn modelId="{9ADC673D-2970-438C-914C-843159BA1438}" type="presParOf" srcId="{44B0AB0C-F0F9-46F2-AF31-62A38A9759F0}" destId="{4C4F506E-0991-4718-97F3-A93A9DF49D22}" srcOrd="1" destOrd="0" presId="urn:microsoft.com/office/officeart/2005/8/layout/hierarchy1"/>
    <dgm:cxn modelId="{B739B839-8A7F-43B4-A616-955AD6AE7510}" type="presParOf" srcId="{B372F221-229B-45A6-8258-89E669A4CB65}" destId="{BCE8FC1B-2F58-4C29-A6B8-E92C1DC524CA}" srcOrd="4" destOrd="0" presId="urn:microsoft.com/office/officeart/2005/8/layout/hierarchy1"/>
    <dgm:cxn modelId="{9F16049B-0472-4B4C-ABD8-47A8BDDA5FC0}" type="presParOf" srcId="{B372F221-229B-45A6-8258-89E669A4CB65}" destId="{C485202D-F38C-4BE9-A580-AB23555D22F4}" srcOrd="5" destOrd="0" presId="urn:microsoft.com/office/officeart/2005/8/layout/hierarchy1"/>
    <dgm:cxn modelId="{62B5C73D-49BC-41D4-991A-6998BBA70A8B}" type="presParOf" srcId="{C485202D-F38C-4BE9-A580-AB23555D22F4}" destId="{61F3C2DB-6802-451F-8AA9-F6221478773E}" srcOrd="0" destOrd="0" presId="urn:microsoft.com/office/officeart/2005/8/layout/hierarchy1"/>
    <dgm:cxn modelId="{42822D13-2876-4160-895A-22216616B96E}" type="presParOf" srcId="{61F3C2DB-6802-451F-8AA9-F6221478773E}" destId="{1D1234D4-D1F9-4F69-BA1E-190DDFAE1C29}" srcOrd="0" destOrd="0" presId="urn:microsoft.com/office/officeart/2005/8/layout/hierarchy1"/>
    <dgm:cxn modelId="{6985EFA3-6906-4873-A0FC-1346EDA6AEF5}" type="presParOf" srcId="{61F3C2DB-6802-451F-8AA9-F6221478773E}" destId="{782F11D5-450D-41B4-ACA1-0AD0271B698E}" srcOrd="1" destOrd="0" presId="urn:microsoft.com/office/officeart/2005/8/layout/hierarchy1"/>
    <dgm:cxn modelId="{F1D04F4C-7A7D-480B-807D-579D43092C80}" type="presParOf" srcId="{C485202D-F38C-4BE9-A580-AB23555D22F4}" destId="{5E794EBD-48A6-4FD6-8723-F0270AC6C444}" srcOrd="1" destOrd="0" presId="urn:microsoft.com/office/officeart/2005/8/layout/hierarchy1"/>
    <dgm:cxn modelId="{BC59AC77-A8A2-48E5-B6C7-3B269986B8E6}" type="presParOf" srcId="{B372F221-229B-45A6-8258-89E669A4CB65}" destId="{5FACF26C-2785-4111-8B1E-DBD9C781C0FA}" srcOrd="6" destOrd="0" presId="urn:microsoft.com/office/officeart/2005/8/layout/hierarchy1"/>
    <dgm:cxn modelId="{EF989256-D829-43B4-AA2B-275F1A368241}" type="presParOf" srcId="{B372F221-229B-45A6-8258-89E669A4CB65}" destId="{149714F5-86D4-4447-99BD-BDB79C853DDB}" srcOrd="7" destOrd="0" presId="urn:microsoft.com/office/officeart/2005/8/layout/hierarchy1"/>
    <dgm:cxn modelId="{54E68B39-FBB1-48A0-AF9B-7833B04E938E}" type="presParOf" srcId="{149714F5-86D4-4447-99BD-BDB79C853DDB}" destId="{D24256E1-04A0-43BF-AAE6-A1F004FF3A61}" srcOrd="0" destOrd="0" presId="urn:microsoft.com/office/officeart/2005/8/layout/hierarchy1"/>
    <dgm:cxn modelId="{6F00E277-3B49-4BDA-AE08-B0DA59CBB65E}" type="presParOf" srcId="{D24256E1-04A0-43BF-AAE6-A1F004FF3A61}" destId="{D3FB47F0-D0A9-476A-AC83-457972E51DE8}" srcOrd="0" destOrd="0" presId="urn:microsoft.com/office/officeart/2005/8/layout/hierarchy1"/>
    <dgm:cxn modelId="{9E079374-315D-4E9F-9752-E0C7908E7761}" type="presParOf" srcId="{D24256E1-04A0-43BF-AAE6-A1F004FF3A61}" destId="{399F1EA0-8A80-4B21-BFC3-4EBAC153CAE6}" srcOrd="1" destOrd="0" presId="urn:microsoft.com/office/officeart/2005/8/layout/hierarchy1"/>
    <dgm:cxn modelId="{18FC4F9D-0CF8-44E7-8C2C-E6254050CEF5}" type="presParOf" srcId="{149714F5-86D4-4447-99BD-BDB79C853DDB}" destId="{D0D68246-01A9-4731-ABFA-46E93BEEE0E3}" srcOrd="1" destOrd="0" presId="urn:microsoft.com/office/officeart/2005/8/layout/hierarchy1"/>
    <dgm:cxn modelId="{373DA8A3-71F3-4D51-8BC3-CEF6E18476F4}" type="presParOf" srcId="{B372F221-229B-45A6-8258-89E669A4CB65}" destId="{FC3C851A-5A13-4578-B812-3FAFD656715D}" srcOrd="8" destOrd="0" presId="urn:microsoft.com/office/officeart/2005/8/layout/hierarchy1"/>
    <dgm:cxn modelId="{22552CB7-89A0-4465-94EB-51E2403BD19F}" type="presParOf" srcId="{B372F221-229B-45A6-8258-89E669A4CB65}" destId="{A19BE03C-AF43-489C-98E2-B083A7570FE4}" srcOrd="9" destOrd="0" presId="urn:microsoft.com/office/officeart/2005/8/layout/hierarchy1"/>
    <dgm:cxn modelId="{D3D1967A-951A-4B97-99EC-59F9A5EDF90A}" type="presParOf" srcId="{A19BE03C-AF43-489C-98E2-B083A7570FE4}" destId="{040A4004-F594-4AC6-B785-6FE5041B931D}" srcOrd="0" destOrd="0" presId="urn:microsoft.com/office/officeart/2005/8/layout/hierarchy1"/>
    <dgm:cxn modelId="{E7AA12FF-BB82-48D3-8043-C3D3D1AC2DA0}" type="presParOf" srcId="{040A4004-F594-4AC6-B785-6FE5041B931D}" destId="{C587C832-A524-4A9F-A186-85323D3C543E}" srcOrd="0" destOrd="0" presId="urn:microsoft.com/office/officeart/2005/8/layout/hierarchy1"/>
    <dgm:cxn modelId="{4FAD2867-7BB1-4275-9498-5D3295E42767}" type="presParOf" srcId="{040A4004-F594-4AC6-B785-6FE5041B931D}" destId="{AC2CE3B7-4747-427B-B89F-F80F778680A2}" srcOrd="1" destOrd="0" presId="urn:microsoft.com/office/officeart/2005/8/layout/hierarchy1"/>
    <dgm:cxn modelId="{43BF75C4-376A-45CF-B7D4-D876633DC584}" type="presParOf" srcId="{A19BE03C-AF43-489C-98E2-B083A7570FE4}" destId="{A76FAB3C-60D6-449E-88DD-5AE066AD86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B76E5-13B0-4F55-A98C-10B50CFE96FE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F9776-9E77-4BB5-8411-EB1824CF4209}">
      <dsp:nvSpPr>
        <dsp:cNvPr id="0" name=""/>
        <dsp:cNvSpPr/>
      </dsp:nvSpPr>
      <dsp:spPr>
        <a:xfrm>
          <a:off x="0" y="0"/>
          <a:ext cx="2103120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 err="1"/>
            <a:t>Centralised</a:t>
          </a:r>
          <a:endParaRPr lang="en-ID" sz="2600" b="1" kern="1200" dirty="0"/>
        </a:p>
      </dsp:txBody>
      <dsp:txXfrm>
        <a:off x="0" y="0"/>
        <a:ext cx="2103120" cy="2175669"/>
      </dsp:txXfrm>
    </dsp:sp>
    <dsp:sp modelId="{5D0EE8FB-6403-4A65-846A-99E5A78528AF}">
      <dsp:nvSpPr>
        <dsp:cNvPr id="0" name=""/>
        <dsp:cNvSpPr/>
      </dsp:nvSpPr>
      <dsp:spPr>
        <a:xfrm>
          <a:off x="2260854" y="50567"/>
          <a:ext cx="8254746" cy="1011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Sistem</a:t>
          </a:r>
          <a:r>
            <a:rPr lang="en-US" sz="2600" kern="1200" dirty="0"/>
            <a:t> </a:t>
          </a:r>
          <a:r>
            <a:rPr lang="en-US" sz="2600" kern="1200" dirty="0" err="1"/>
            <a:t>pengujian</a:t>
          </a:r>
          <a:r>
            <a:rPr lang="en-US" sz="2600" kern="1200" dirty="0"/>
            <a:t> </a:t>
          </a:r>
          <a:r>
            <a:rPr lang="en-US" sz="2600" kern="1200" dirty="0" err="1"/>
            <a:t>konstitusionalitas</a:t>
          </a:r>
          <a:r>
            <a:rPr lang="en-US" sz="2600" kern="1200" dirty="0"/>
            <a:t> </a:t>
          </a:r>
          <a:r>
            <a:rPr lang="en-US" sz="2600" kern="1200" dirty="0" err="1"/>
            <a:t>produk</a:t>
          </a:r>
          <a:r>
            <a:rPr lang="en-US" sz="2600" kern="1200" dirty="0"/>
            <a:t> </a:t>
          </a:r>
          <a:r>
            <a:rPr lang="en-US" sz="2600" kern="1200" dirty="0" err="1"/>
            <a:t>hukum</a:t>
          </a:r>
          <a:r>
            <a:rPr lang="en-US" sz="2600" kern="1200" dirty="0"/>
            <a:t> </a:t>
          </a:r>
          <a:r>
            <a:rPr lang="en-US" sz="2600" kern="1200" dirty="0" err="1"/>
            <a:t>terpusat</a:t>
          </a:r>
          <a:r>
            <a:rPr lang="en-US" sz="2600" kern="1200" dirty="0"/>
            <a:t> di </a:t>
          </a:r>
          <a:r>
            <a:rPr lang="en-US" sz="2600" kern="1200" dirty="0" err="1"/>
            <a:t>satu</a:t>
          </a:r>
          <a:r>
            <a:rPr lang="en-US" sz="2600" kern="1200" dirty="0"/>
            <a:t> organ </a:t>
          </a:r>
          <a:r>
            <a:rPr lang="en-US" sz="2600" kern="1200" dirty="0" err="1"/>
            <a:t>yakni</a:t>
          </a:r>
          <a:r>
            <a:rPr lang="en-US" sz="2600" kern="1200" dirty="0"/>
            <a:t> </a:t>
          </a:r>
          <a:r>
            <a:rPr lang="en-US" sz="2600" kern="1200" dirty="0" err="1"/>
            <a:t>Mahkamah</a:t>
          </a:r>
          <a:r>
            <a:rPr lang="en-US" sz="2600" kern="1200" dirty="0"/>
            <a:t> </a:t>
          </a:r>
          <a:r>
            <a:rPr lang="en-US" sz="2600" kern="1200" dirty="0" err="1"/>
            <a:t>Konstitusi</a:t>
          </a:r>
          <a:endParaRPr lang="en-ID" sz="2600" kern="1200" dirty="0"/>
        </a:p>
      </dsp:txBody>
      <dsp:txXfrm>
        <a:off x="2260854" y="50567"/>
        <a:ext cx="8254746" cy="1011346"/>
      </dsp:txXfrm>
    </dsp:sp>
    <dsp:sp modelId="{DE778504-3F82-446B-9796-A4F7DE74ED9A}">
      <dsp:nvSpPr>
        <dsp:cNvPr id="0" name=""/>
        <dsp:cNvSpPr/>
      </dsp:nvSpPr>
      <dsp:spPr>
        <a:xfrm>
          <a:off x="2103120" y="106191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54145-4E04-44D7-9CC2-2922473AB140}">
      <dsp:nvSpPr>
        <dsp:cNvPr id="0" name=""/>
        <dsp:cNvSpPr/>
      </dsp:nvSpPr>
      <dsp:spPr>
        <a:xfrm>
          <a:off x="2260854" y="1112480"/>
          <a:ext cx="8254746" cy="1011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Indonesia, </a:t>
          </a:r>
          <a:r>
            <a:rPr lang="en-ID" sz="2600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Jerman</a:t>
          </a:r>
          <a:r>
            <a:rPr lang="en-ID" sz="2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Austria, Turki, Korea Selatan, Thailand, Afrika Selatan, </a:t>
          </a:r>
          <a:r>
            <a:rPr lang="en-ID" sz="2600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dll</a:t>
          </a:r>
          <a:r>
            <a:rPr lang="en-ID" sz="2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2260854" y="1112480"/>
        <a:ext cx="8254746" cy="1011346"/>
      </dsp:txXfrm>
    </dsp:sp>
    <dsp:sp modelId="{FD29DEFB-C08A-4912-8E8D-AD76F357E6C2}">
      <dsp:nvSpPr>
        <dsp:cNvPr id="0" name=""/>
        <dsp:cNvSpPr/>
      </dsp:nvSpPr>
      <dsp:spPr>
        <a:xfrm>
          <a:off x="2103120" y="2123826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3A7FE2-9F17-40D1-BFCB-3A049365D288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BF159-BE33-491B-B858-9FA16945BE13}">
      <dsp:nvSpPr>
        <dsp:cNvPr id="0" name=""/>
        <dsp:cNvSpPr/>
      </dsp:nvSpPr>
      <dsp:spPr>
        <a:xfrm>
          <a:off x="0" y="2175669"/>
          <a:ext cx="2103120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 err="1"/>
            <a:t>Decentralised</a:t>
          </a:r>
          <a:endParaRPr lang="en-ID" sz="2600" b="1" kern="1200" dirty="0"/>
        </a:p>
      </dsp:txBody>
      <dsp:txXfrm>
        <a:off x="0" y="2175669"/>
        <a:ext cx="2103120" cy="2175669"/>
      </dsp:txXfrm>
    </dsp:sp>
    <dsp:sp modelId="{CED6A10E-0B97-4F42-BFA1-F1F572780D0F}">
      <dsp:nvSpPr>
        <dsp:cNvPr id="0" name=""/>
        <dsp:cNvSpPr/>
      </dsp:nvSpPr>
      <dsp:spPr>
        <a:xfrm>
          <a:off x="2260854" y="2226236"/>
          <a:ext cx="8254746" cy="1011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Pengujian</a:t>
          </a:r>
          <a:r>
            <a:rPr lang="en-US" sz="2600" kern="1200" dirty="0"/>
            <a:t> </a:t>
          </a:r>
          <a:r>
            <a:rPr lang="en-US" sz="2600" kern="1200" dirty="0" err="1"/>
            <a:t>konstitusionalitas</a:t>
          </a:r>
          <a:r>
            <a:rPr lang="en-US" sz="2600" kern="1200" dirty="0"/>
            <a:t> </a:t>
          </a:r>
          <a:r>
            <a:rPr lang="en-US" sz="2600" kern="1200" dirty="0" err="1"/>
            <a:t>produk</a:t>
          </a:r>
          <a:r>
            <a:rPr lang="en-US" sz="2600" kern="1200" dirty="0"/>
            <a:t> </a:t>
          </a:r>
          <a:r>
            <a:rPr lang="en-US" sz="2600" kern="1200" dirty="0" err="1"/>
            <a:t>hukum</a:t>
          </a:r>
          <a:r>
            <a:rPr lang="en-US" sz="2600" kern="1200" dirty="0"/>
            <a:t> </a:t>
          </a:r>
          <a:r>
            <a:rPr lang="en-US" sz="2600" kern="1200" dirty="0" err="1"/>
            <a:t>terdesentralisasi</a:t>
          </a:r>
          <a:r>
            <a:rPr lang="en-US" sz="2600" kern="1200" dirty="0"/>
            <a:t> di </a:t>
          </a:r>
          <a:r>
            <a:rPr lang="en-US" sz="2600" kern="1200" dirty="0" err="1"/>
            <a:t>Mahkamah</a:t>
          </a:r>
          <a:r>
            <a:rPr lang="en-US" sz="2600" kern="1200" dirty="0"/>
            <a:t> Agung dan </a:t>
          </a:r>
          <a:r>
            <a:rPr lang="en-US" sz="2600" kern="1200" dirty="0" err="1"/>
            <a:t>peradilan</a:t>
          </a:r>
          <a:r>
            <a:rPr lang="en-US" sz="2600" kern="1200" dirty="0"/>
            <a:t> d </a:t>
          </a:r>
          <a:r>
            <a:rPr lang="en-US" sz="2600" kern="1200" dirty="0" err="1"/>
            <a:t>bawahnya</a:t>
          </a:r>
          <a:endParaRPr lang="en-ID" sz="2600" kern="1200" dirty="0"/>
        </a:p>
      </dsp:txBody>
      <dsp:txXfrm>
        <a:off x="2260854" y="2226236"/>
        <a:ext cx="8254746" cy="1011346"/>
      </dsp:txXfrm>
    </dsp:sp>
    <dsp:sp modelId="{AF13D205-02C7-4C4A-A758-9681F053C43E}">
      <dsp:nvSpPr>
        <dsp:cNvPr id="0" name=""/>
        <dsp:cNvSpPr/>
      </dsp:nvSpPr>
      <dsp:spPr>
        <a:xfrm>
          <a:off x="2103120" y="3237582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B80075-5DF4-43A6-AE53-23CEE8BC7170}">
      <dsp:nvSpPr>
        <dsp:cNvPr id="0" name=""/>
        <dsp:cNvSpPr/>
      </dsp:nvSpPr>
      <dsp:spPr>
        <a:xfrm>
          <a:off x="2260854" y="3288149"/>
          <a:ext cx="8254746" cy="1011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Amerika </a:t>
          </a:r>
          <a:r>
            <a:rPr lang="en-ID" sz="2600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Serikat</a:t>
          </a:r>
          <a:r>
            <a:rPr lang="en-ID" sz="2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Canada, Australia, </a:t>
          </a:r>
          <a:r>
            <a:rPr lang="en-ID" sz="2600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Filipini</a:t>
          </a:r>
          <a:r>
            <a:rPr lang="en-ID" sz="26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India, </a:t>
          </a:r>
          <a:r>
            <a:rPr lang="en-ID" sz="2600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dll</a:t>
          </a:r>
          <a:endParaRPr lang="en-ID" sz="26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3288149"/>
        <a:ext cx="8254746" cy="1011346"/>
      </dsp:txXfrm>
    </dsp:sp>
    <dsp:sp modelId="{4B550A6E-F6D0-4A07-B556-4C386A493924}">
      <dsp:nvSpPr>
        <dsp:cNvPr id="0" name=""/>
        <dsp:cNvSpPr/>
      </dsp:nvSpPr>
      <dsp:spPr>
        <a:xfrm>
          <a:off x="2103120" y="4299495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C851A-5A13-4578-B812-3FAFD656715D}">
      <dsp:nvSpPr>
        <dsp:cNvPr id="0" name=""/>
        <dsp:cNvSpPr/>
      </dsp:nvSpPr>
      <dsp:spPr>
        <a:xfrm>
          <a:off x="5160499" y="2419715"/>
          <a:ext cx="4281204" cy="509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18"/>
              </a:lnTo>
              <a:lnTo>
                <a:pt x="4281204" y="347118"/>
              </a:lnTo>
              <a:lnTo>
                <a:pt x="4281204" y="50936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CF26C-2785-4111-8B1E-DBD9C781C0FA}">
      <dsp:nvSpPr>
        <dsp:cNvPr id="0" name=""/>
        <dsp:cNvSpPr/>
      </dsp:nvSpPr>
      <dsp:spPr>
        <a:xfrm>
          <a:off x="5160499" y="2419715"/>
          <a:ext cx="2140602" cy="509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7118"/>
              </a:lnTo>
              <a:lnTo>
                <a:pt x="2140602" y="347118"/>
              </a:lnTo>
              <a:lnTo>
                <a:pt x="2140602" y="50936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E8FC1B-2F58-4C29-A6B8-E92C1DC524CA}">
      <dsp:nvSpPr>
        <dsp:cNvPr id="0" name=""/>
        <dsp:cNvSpPr/>
      </dsp:nvSpPr>
      <dsp:spPr>
        <a:xfrm>
          <a:off x="5114779" y="2419715"/>
          <a:ext cx="91440" cy="5093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936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FB68D-EC9E-4DBC-943C-0B548B92AC1C}">
      <dsp:nvSpPr>
        <dsp:cNvPr id="0" name=""/>
        <dsp:cNvSpPr/>
      </dsp:nvSpPr>
      <dsp:spPr>
        <a:xfrm>
          <a:off x="3019897" y="2419715"/>
          <a:ext cx="2140602" cy="509366"/>
        </a:xfrm>
        <a:custGeom>
          <a:avLst/>
          <a:gdLst/>
          <a:ahLst/>
          <a:cxnLst/>
          <a:rect l="0" t="0" r="0" b="0"/>
          <a:pathLst>
            <a:path>
              <a:moveTo>
                <a:pt x="2140602" y="0"/>
              </a:moveTo>
              <a:lnTo>
                <a:pt x="2140602" y="347118"/>
              </a:lnTo>
              <a:lnTo>
                <a:pt x="0" y="347118"/>
              </a:lnTo>
              <a:lnTo>
                <a:pt x="0" y="50936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C6273-103B-4FBF-8CB9-9E709369F251}">
      <dsp:nvSpPr>
        <dsp:cNvPr id="0" name=""/>
        <dsp:cNvSpPr/>
      </dsp:nvSpPr>
      <dsp:spPr>
        <a:xfrm>
          <a:off x="879295" y="2419715"/>
          <a:ext cx="4281204" cy="509366"/>
        </a:xfrm>
        <a:custGeom>
          <a:avLst/>
          <a:gdLst/>
          <a:ahLst/>
          <a:cxnLst/>
          <a:rect l="0" t="0" r="0" b="0"/>
          <a:pathLst>
            <a:path>
              <a:moveTo>
                <a:pt x="4281204" y="0"/>
              </a:moveTo>
              <a:lnTo>
                <a:pt x="4281204" y="347118"/>
              </a:lnTo>
              <a:lnTo>
                <a:pt x="0" y="347118"/>
              </a:lnTo>
              <a:lnTo>
                <a:pt x="0" y="509366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10C5B-B39B-4752-9D1B-FEA1F67BDC5D}">
      <dsp:nvSpPr>
        <dsp:cNvPr id="0" name=""/>
        <dsp:cNvSpPr/>
      </dsp:nvSpPr>
      <dsp:spPr>
        <a:xfrm>
          <a:off x="4068413" y="828920"/>
          <a:ext cx="2184173" cy="159079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A22904-EC0C-4C88-9D01-F4426563407E}">
      <dsp:nvSpPr>
        <dsp:cNvPr id="0" name=""/>
        <dsp:cNvSpPr/>
      </dsp:nvSpPr>
      <dsp:spPr>
        <a:xfrm>
          <a:off x="4263013" y="1013791"/>
          <a:ext cx="2184173" cy="159079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FUNGSI MAHKAMAH KONSTITUSI</a:t>
          </a:r>
          <a:endParaRPr lang="en-ID" sz="2000" b="1" kern="1200" dirty="0"/>
        </a:p>
      </dsp:txBody>
      <dsp:txXfrm>
        <a:off x="4309606" y="1060384"/>
        <a:ext cx="2090987" cy="1497608"/>
      </dsp:txXfrm>
    </dsp:sp>
    <dsp:sp modelId="{5AF6D9F5-F35A-4B3D-9DA3-8D4BDB90253A}">
      <dsp:nvSpPr>
        <dsp:cNvPr id="0" name=""/>
        <dsp:cNvSpPr/>
      </dsp:nvSpPr>
      <dsp:spPr>
        <a:xfrm>
          <a:off x="3594" y="2929081"/>
          <a:ext cx="1751401" cy="171725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2F4A4-4415-455D-9BE5-F247F47FEC06}">
      <dsp:nvSpPr>
        <dsp:cNvPr id="0" name=""/>
        <dsp:cNvSpPr/>
      </dsp:nvSpPr>
      <dsp:spPr>
        <a:xfrm>
          <a:off x="198194" y="3113951"/>
          <a:ext cx="1751401" cy="171725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Guardian of the Constitution </a:t>
          </a:r>
          <a:r>
            <a:rPr lang="en-ID" sz="1600" kern="1200" dirty="0"/>
            <a:t>(</a:t>
          </a:r>
          <a:r>
            <a:rPr lang="en-ID" sz="1600" kern="1200" dirty="0" err="1"/>
            <a:t>Penjaga</a:t>
          </a:r>
          <a:r>
            <a:rPr lang="en-ID" sz="1600" kern="1200" dirty="0"/>
            <a:t> </a:t>
          </a:r>
          <a:r>
            <a:rPr lang="en-ID" sz="1600" kern="1200" dirty="0" err="1"/>
            <a:t>Konstitusi</a:t>
          </a:r>
          <a:r>
            <a:rPr lang="en-ID" sz="1600" kern="1200" dirty="0"/>
            <a:t>)</a:t>
          </a:r>
        </a:p>
      </dsp:txBody>
      <dsp:txXfrm>
        <a:off x="248491" y="3164248"/>
        <a:ext cx="1650807" cy="1616661"/>
      </dsp:txXfrm>
    </dsp:sp>
    <dsp:sp modelId="{694D7A5E-E43E-4332-9D02-298ACCB85589}">
      <dsp:nvSpPr>
        <dsp:cNvPr id="0" name=""/>
        <dsp:cNvSpPr/>
      </dsp:nvSpPr>
      <dsp:spPr>
        <a:xfrm>
          <a:off x="2144196" y="2929081"/>
          <a:ext cx="1751401" cy="169737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350EC9-A5EC-4588-B0F8-820D27BFA1C0}">
      <dsp:nvSpPr>
        <dsp:cNvPr id="0" name=""/>
        <dsp:cNvSpPr/>
      </dsp:nvSpPr>
      <dsp:spPr>
        <a:xfrm>
          <a:off x="2338796" y="3113951"/>
          <a:ext cx="1751401" cy="169737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Final Interpreter of the </a:t>
          </a:r>
          <a:r>
            <a:rPr lang="en-ID" sz="1600" kern="1200" dirty="0"/>
            <a:t>Constitution (</a:t>
          </a:r>
          <a:r>
            <a:rPr lang="en-ID" sz="1600" kern="1200" dirty="0" err="1"/>
            <a:t>Penafsir</a:t>
          </a:r>
          <a:r>
            <a:rPr lang="en-ID" sz="1600" kern="1200" dirty="0"/>
            <a:t> </a:t>
          </a:r>
          <a:r>
            <a:rPr lang="en-ID" sz="1600" kern="1200" dirty="0" err="1"/>
            <a:t>Konstitusi</a:t>
          </a:r>
          <a:r>
            <a:rPr lang="en-ID" sz="1600" kern="1200" dirty="0"/>
            <a:t>)</a:t>
          </a:r>
        </a:p>
      </dsp:txBody>
      <dsp:txXfrm>
        <a:off x="2388510" y="3163665"/>
        <a:ext cx="1651973" cy="1597942"/>
      </dsp:txXfrm>
    </dsp:sp>
    <dsp:sp modelId="{1D1234D4-D1F9-4F69-BA1E-190DDFAE1C29}">
      <dsp:nvSpPr>
        <dsp:cNvPr id="0" name=""/>
        <dsp:cNvSpPr/>
      </dsp:nvSpPr>
      <dsp:spPr>
        <a:xfrm>
          <a:off x="4284798" y="2929081"/>
          <a:ext cx="1751401" cy="16465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F11D5-450D-41B4-ACA1-0AD0271B698E}">
      <dsp:nvSpPr>
        <dsp:cNvPr id="0" name=""/>
        <dsp:cNvSpPr/>
      </dsp:nvSpPr>
      <dsp:spPr>
        <a:xfrm>
          <a:off x="4479399" y="3113951"/>
          <a:ext cx="1751401" cy="16465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Guardian of the Democracy </a:t>
          </a:r>
          <a:r>
            <a:rPr lang="en-ID" sz="1600" kern="1200" dirty="0"/>
            <a:t>(</a:t>
          </a:r>
          <a:r>
            <a:rPr lang="en-ID" sz="1600" kern="1200" dirty="0" err="1"/>
            <a:t>Penjaga</a:t>
          </a:r>
          <a:r>
            <a:rPr lang="en-ID" sz="1600" kern="1200" dirty="0"/>
            <a:t> </a:t>
          </a:r>
          <a:r>
            <a:rPr lang="en-ID" sz="1600" kern="1200" dirty="0" err="1"/>
            <a:t>Demokrasi</a:t>
          </a:r>
          <a:r>
            <a:rPr lang="en-ID" sz="1600" kern="1200" dirty="0"/>
            <a:t>)</a:t>
          </a:r>
        </a:p>
      </dsp:txBody>
      <dsp:txXfrm>
        <a:off x="4527623" y="3162175"/>
        <a:ext cx="1654953" cy="1550053"/>
      </dsp:txXfrm>
    </dsp:sp>
    <dsp:sp modelId="{D3FB47F0-D0A9-476A-AC83-457972E51DE8}">
      <dsp:nvSpPr>
        <dsp:cNvPr id="0" name=""/>
        <dsp:cNvSpPr/>
      </dsp:nvSpPr>
      <dsp:spPr>
        <a:xfrm>
          <a:off x="6425401" y="2929081"/>
          <a:ext cx="1751401" cy="1617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9F1EA0-8A80-4B21-BFC3-4EBAC153CAE6}">
      <dsp:nvSpPr>
        <dsp:cNvPr id="0" name=""/>
        <dsp:cNvSpPr/>
      </dsp:nvSpPr>
      <dsp:spPr>
        <a:xfrm>
          <a:off x="6620001" y="3113951"/>
          <a:ext cx="1751401" cy="161786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Protector of the Citizen’s </a:t>
          </a:r>
          <a:r>
            <a:rPr lang="en-ID" sz="1600" kern="1200" dirty="0"/>
            <a:t>Constitutional Rights (</a:t>
          </a:r>
          <a:r>
            <a:rPr lang="en-ID" sz="1600" kern="1200" dirty="0" err="1"/>
            <a:t>Pelindung</a:t>
          </a:r>
          <a:r>
            <a:rPr lang="en-ID" sz="1600" kern="1200" dirty="0"/>
            <a:t> </a:t>
          </a:r>
          <a:r>
            <a:rPr lang="en-ID" sz="1600" kern="1200" dirty="0" err="1"/>
            <a:t>hak</a:t>
          </a:r>
          <a:r>
            <a:rPr lang="en-ID" sz="1600" kern="1200" dirty="0"/>
            <a:t> </a:t>
          </a:r>
          <a:r>
            <a:rPr lang="en-ID" sz="1600" kern="1200" dirty="0" err="1"/>
            <a:t>konstitusional</a:t>
          </a:r>
          <a:r>
            <a:rPr lang="en-ID" sz="1600" kern="1200" dirty="0"/>
            <a:t> </a:t>
          </a:r>
          <a:r>
            <a:rPr lang="en-ID" sz="1600" kern="1200" dirty="0" err="1"/>
            <a:t>warga</a:t>
          </a:r>
          <a:r>
            <a:rPr lang="en-ID" sz="1600" kern="1200" dirty="0"/>
            <a:t>)</a:t>
          </a:r>
        </a:p>
      </dsp:txBody>
      <dsp:txXfrm>
        <a:off x="6667387" y="3161337"/>
        <a:ext cx="1656629" cy="1523091"/>
      </dsp:txXfrm>
    </dsp:sp>
    <dsp:sp modelId="{C587C832-A524-4A9F-A186-85323D3C543E}">
      <dsp:nvSpPr>
        <dsp:cNvPr id="0" name=""/>
        <dsp:cNvSpPr/>
      </dsp:nvSpPr>
      <dsp:spPr>
        <a:xfrm>
          <a:off x="8566003" y="2929081"/>
          <a:ext cx="1751401" cy="160910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CE3B7-4747-427B-B89F-F80F778680A2}">
      <dsp:nvSpPr>
        <dsp:cNvPr id="0" name=""/>
        <dsp:cNvSpPr/>
      </dsp:nvSpPr>
      <dsp:spPr>
        <a:xfrm>
          <a:off x="8760603" y="3113951"/>
          <a:ext cx="1751401" cy="160910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Protector of the Human Rights (</a:t>
          </a:r>
          <a:r>
            <a:rPr lang="en-ID" sz="1600" kern="1200" dirty="0" err="1"/>
            <a:t>Pelindung</a:t>
          </a:r>
          <a:r>
            <a:rPr lang="en-ID" sz="1600" kern="1200" dirty="0"/>
            <a:t> Hak </a:t>
          </a:r>
          <a:r>
            <a:rPr lang="en-ID" sz="1600" kern="1200" dirty="0" err="1"/>
            <a:t>asasi</a:t>
          </a:r>
          <a:r>
            <a:rPr lang="en-ID" sz="1600" kern="1200" dirty="0"/>
            <a:t> </a:t>
          </a:r>
          <a:r>
            <a:rPr lang="en-ID" sz="1600" kern="1200" dirty="0" err="1"/>
            <a:t>manusi</a:t>
          </a:r>
          <a:r>
            <a:rPr lang="en-ID" sz="1600" kern="1200" dirty="0"/>
            <a:t>)</a:t>
          </a:r>
        </a:p>
      </dsp:txBody>
      <dsp:txXfrm>
        <a:off x="8807732" y="3161080"/>
        <a:ext cx="1657143" cy="1514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5B01D-6EE8-489C-8EC6-5CD480600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F911F-BF1E-6A64-D9AC-780ABAD2B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8B892-ADCF-A003-0A4E-9F672C6E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750CD-F800-C142-1FF7-002C4C2BF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51E9D-8364-23B5-711D-8BEF1E2DC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5949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886CC-8DB9-588A-2A9F-52B1D84E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FFE98D-37BA-9D55-CCB6-7F8928118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AC76F-3AB7-C686-B39A-90A54D6D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188C5-7B89-838B-7748-368C80EC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381D2-A4E3-D22D-29F1-C2227F66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367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EE7726-2AFC-8B26-41F0-96DBB33AB8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4FF2A-9E83-B249-6044-E249F7E11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0D44A-1F27-2D3A-8000-1BD4E1BEF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072AD-3A0F-CF93-5ED6-C484E6F05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80CDD-7C47-3E72-D332-3240F0572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228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E4ADC-0101-272D-53C4-849D2346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B5F74-5E7F-27D7-DC3B-38ECA8D02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AB158-0B29-C808-CDFF-F9CD0EE9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96339-DB8D-04D2-63CD-B90659B28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FC91E-A95B-894D-20D4-BC0D8B79E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126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8134-D952-19EC-CC56-4BA759B30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D43C4-A896-146D-CBC6-1541EE576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76DB2-968D-9E0C-3E21-0AE1452A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64451-2599-CFA6-77E4-4D8B420D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25594-2541-AB77-8504-A64C89833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064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CF34-FA17-A7BD-D1A4-6F1679878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4234B-A248-7829-4B00-AB75955BD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64B96-CE47-3A79-33FB-42A066857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A283B-2BA0-DCC7-6CA6-3624DBFB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A2C54-3FA2-A6F2-7539-DD6C20370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A9ED0-570D-2414-32E5-B87D08B57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6384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EB6E8-C7B0-C5B4-85EA-5930FF9AE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812C3-70C6-7500-A616-52BB7581C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24CF0-6FAE-3D09-14E6-8D1AA001B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7ED748-00E7-7990-1A64-1C5DD48F4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86C07-7F12-5BDD-66DE-CCB5415820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EAAC34-A78B-2D3F-5CEE-1E5E3567D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47B563-6042-5534-4A86-B5BB0237F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2B0165-16B6-FEB8-B661-45591C2EB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0246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E0FFF-2F45-09BE-3E9C-027A76567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AB58B4-8801-A207-9EE1-5464DEBEB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029BC-0250-8229-8216-64E9CED80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C6C499-CF1B-3A6A-C256-193159A69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6700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958058-0D83-269B-E14C-2350E0AA1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A7F445-A5A7-3EDC-EE7C-8CC8CACD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A2384-0A66-EB0D-EEBA-B33EF2E5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328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5C77-9782-4A2C-1437-46DA5FB91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2C9DE-BA89-0521-0472-F89B8E7FD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88FDD-692B-3CEA-C09B-6903055CC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81BCF-96EC-F550-DF5B-651679E99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09EAF-E007-0131-6932-65F3580C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2B9B2-BF4B-A31A-2940-765D34A7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74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E77A1-DBFC-9AF0-F7E4-455DBD9EA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8706DC-A935-F2AC-9427-83CFD6E03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8A2863-D0BB-2417-ABF9-866891323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E4275-F30B-6452-A003-3A93DC685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C26CD-E681-F4BA-76DC-1E4748E9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8B81D-7032-266E-85E4-E3BBF31D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500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02DFA-A86C-1F7E-57E4-12536105C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27589-31C0-45B0-1E7D-49426FE7C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3BE49-E6BC-C64B-1B0F-174945F3A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5A56E-6E04-4F9B-834C-2346ED6B9A52}" type="datetimeFigureOut">
              <a:rPr lang="en-ID" smtClean="0"/>
              <a:t>23/10/2023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ACC1A-7052-FEDF-02AB-8ADDD9290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2451C-D5F0-5C0B-6404-5DA5297543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A8D99-AA7C-440A-89D9-04A2E7D258F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944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5A992-4959-575D-410E-5D05A93E42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Judicial </a:t>
            </a:r>
            <a:r>
              <a:rPr lang="en-US" b="1" dirty="0"/>
              <a:t>Review</a:t>
            </a: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359FE7-87ED-1593-1A56-5F654D9416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Herdiansyah Hamzah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61875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44EE7-A8B2-5D33-DD80-2A15A41C4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b="1" dirty="0" err="1"/>
              <a:t>Mahkamah</a:t>
            </a:r>
            <a:r>
              <a:rPr lang="en-US" b="1" dirty="0"/>
              <a:t> </a:t>
            </a:r>
            <a:r>
              <a:rPr lang="en-US" b="1" dirty="0" err="1"/>
              <a:t>Konstitusi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9394F-789E-BD8B-E0AA-7FB7BAFB9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Mahkamah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berwenang</a:t>
            </a:r>
            <a:r>
              <a:rPr lang="en-ID" dirty="0"/>
              <a:t> </a:t>
            </a:r>
            <a:r>
              <a:rPr lang="en-ID" dirty="0" err="1"/>
              <a:t>mengadili</a:t>
            </a:r>
            <a:r>
              <a:rPr lang="en-ID" dirty="0"/>
              <a:t> pada </a:t>
            </a:r>
            <a:r>
              <a:rPr lang="en-ID" dirty="0" err="1"/>
              <a:t>tingkat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dan </a:t>
            </a:r>
            <a:r>
              <a:rPr lang="en-ID" dirty="0" err="1"/>
              <a:t>terakhir</a:t>
            </a:r>
            <a:r>
              <a:rPr lang="en-ID" dirty="0"/>
              <a:t> yang </a:t>
            </a:r>
            <a:r>
              <a:rPr lang="en-ID" dirty="0" err="1"/>
              <a:t>putusannya</a:t>
            </a:r>
            <a:r>
              <a:rPr lang="en-ID" dirty="0"/>
              <a:t> </a:t>
            </a:r>
            <a:r>
              <a:rPr lang="en-ID" dirty="0" err="1"/>
              <a:t>bersifat</a:t>
            </a:r>
            <a:r>
              <a:rPr lang="en-ID" dirty="0"/>
              <a:t> final </a:t>
            </a:r>
            <a:r>
              <a:rPr lang="en-ID" dirty="0" err="1"/>
              <a:t>untuk</a:t>
            </a:r>
            <a:r>
              <a:rPr lang="en-ID" dirty="0"/>
              <a:t> : (1) </a:t>
            </a:r>
            <a:r>
              <a:rPr lang="en-ID" dirty="0" err="1"/>
              <a:t>Menguji</a:t>
            </a:r>
            <a:r>
              <a:rPr lang="en-ID" dirty="0"/>
              <a:t> UU </a:t>
            </a:r>
            <a:r>
              <a:rPr lang="en-ID" dirty="0" err="1"/>
              <a:t>terhadap</a:t>
            </a:r>
            <a:r>
              <a:rPr lang="en-ID" dirty="0"/>
              <a:t> UUD 1945. (2) </a:t>
            </a:r>
            <a:r>
              <a:rPr lang="en-ID" dirty="0" err="1"/>
              <a:t>Memutus</a:t>
            </a:r>
            <a:r>
              <a:rPr lang="en-ID" dirty="0"/>
              <a:t> </a:t>
            </a:r>
            <a:r>
              <a:rPr lang="en-ID" dirty="0" err="1"/>
              <a:t>sengketa</a:t>
            </a:r>
            <a:r>
              <a:rPr lang="en-ID" dirty="0"/>
              <a:t> </a:t>
            </a:r>
            <a:r>
              <a:rPr lang="en-ID" dirty="0" err="1"/>
              <a:t>kewenangan</a:t>
            </a:r>
            <a:r>
              <a:rPr lang="en-ID" dirty="0"/>
              <a:t> Lembaga negara yang </a:t>
            </a:r>
            <a:r>
              <a:rPr lang="en-ID" dirty="0" err="1"/>
              <a:t>kewenangannya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 oleh UUD. (3) </a:t>
            </a:r>
            <a:r>
              <a:rPr lang="en-ID" dirty="0" err="1"/>
              <a:t>Memutus</a:t>
            </a:r>
            <a:r>
              <a:rPr lang="en-ID" dirty="0"/>
              <a:t> </a:t>
            </a:r>
            <a:r>
              <a:rPr lang="en-ID" dirty="0" err="1"/>
              <a:t>pembubaran</a:t>
            </a:r>
            <a:r>
              <a:rPr lang="en-ID" dirty="0"/>
              <a:t> </a:t>
            </a:r>
            <a:r>
              <a:rPr lang="en-ID" dirty="0" err="1"/>
              <a:t>parpol</a:t>
            </a:r>
            <a:r>
              <a:rPr lang="en-ID" dirty="0"/>
              <a:t>. (4) </a:t>
            </a:r>
            <a:r>
              <a:rPr lang="en-ID" dirty="0" err="1"/>
              <a:t>Memutus</a:t>
            </a:r>
            <a:r>
              <a:rPr lang="en-ID" dirty="0"/>
              <a:t> </a:t>
            </a:r>
            <a:r>
              <a:rPr lang="en-ID" dirty="0" err="1"/>
              <a:t>perselisihan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pemilu</a:t>
            </a:r>
            <a:r>
              <a:rPr lang="en-ID" dirty="0"/>
              <a:t> [</a:t>
            </a:r>
            <a:r>
              <a:rPr lang="en-ID" dirty="0" err="1"/>
              <a:t>Pasal</a:t>
            </a:r>
            <a:r>
              <a:rPr lang="en-ID" dirty="0"/>
              <a:t> 24C </a:t>
            </a:r>
            <a:r>
              <a:rPr lang="en-ID" dirty="0" err="1"/>
              <a:t>ayat</a:t>
            </a:r>
            <a:r>
              <a:rPr lang="en-ID" dirty="0"/>
              <a:t> (1) UUD 1945].</a:t>
            </a:r>
          </a:p>
          <a:p>
            <a:r>
              <a:rPr lang="en-ID" dirty="0" err="1"/>
              <a:t>Mahkamah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wajib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pendapat</a:t>
            </a:r>
            <a:r>
              <a:rPr lang="en-ID" dirty="0"/>
              <a:t> Dewan </a:t>
            </a:r>
            <a:r>
              <a:rPr lang="en-ID" dirty="0" err="1"/>
              <a:t>Perwakilan</a:t>
            </a:r>
            <a:r>
              <a:rPr lang="en-ID" dirty="0"/>
              <a:t> Rakyat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dugaan</a:t>
            </a:r>
            <a:r>
              <a:rPr lang="en-ID" dirty="0"/>
              <a:t> </a:t>
            </a:r>
            <a:r>
              <a:rPr lang="en-ID" dirty="0" err="1"/>
              <a:t>pelanggaran</a:t>
            </a:r>
            <a:r>
              <a:rPr lang="en-ID" dirty="0"/>
              <a:t> oleh </a:t>
            </a:r>
            <a:r>
              <a:rPr lang="en-ID" dirty="0" err="1"/>
              <a:t>Presiden</a:t>
            </a:r>
            <a:r>
              <a:rPr lang="en-ID" dirty="0"/>
              <a:t> dan/</a:t>
            </a:r>
            <a:r>
              <a:rPr lang="en-ID" dirty="0" err="1"/>
              <a:t>atau</a:t>
            </a:r>
            <a:r>
              <a:rPr lang="en-ID" dirty="0"/>
              <a:t> Wakil </a:t>
            </a:r>
            <a:r>
              <a:rPr lang="en-ID" dirty="0" err="1"/>
              <a:t>Presiden</a:t>
            </a:r>
            <a:r>
              <a:rPr lang="en-ID" dirty="0"/>
              <a:t> </a:t>
            </a:r>
            <a:r>
              <a:rPr lang="en-ID" dirty="0" err="1"/>
              <a:t>menurut</a:t>
            </a:r>
            <a:r>
              <a:rPr lang="en-ID" dirty="0"/>
              <a:t> UUD [</a:t>
            </a:r>
            <a:r>
              <a:rPr lang="en-ID" dirty="0" err="1"/>
              <a:t>Pasal</a:t>
            </a:r>
            <a:r>
              <a:rPr lang="en-ID" dirty="0"/>
              <a:t> 24C </a:t>
            </a:r>
            <a:r>
              <a:rPr lang="en-ID" dirty="0" err="1"/>
              <a:t>ayat</a:t>
            </a:r>
            <a:r>
              <a:rPr lang="en-ID" dirty="0"/>
              <a:t> (2) UUD 1945].</a:t>
            </a:r>
          </a:p>
        </p:txBody>
      </p:sp>
    </p:spTree>
    <p:extLst>
      <p:ext uri="{BB962C8B-B14F-4D97-AF65-F5344CB8AC3E}">
        <p14:creationId xmlns:p14="http://schemas.microsoft.com/office/powerpoint/2010/main" val="1142409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D78B3F-1331-777A-A5A8-4F407A7062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707866"/>
              </p:ext>
            </p:extLst>
          </p:nvPr>
        </p:nvGraphicFramePr>
        <p:xfrm>
          <a:off x="838200" y="516835"/>
          <a:ext cx="10515600" cy="5660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5166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0364A-D7C5-45D7-CBBC-FD97536E2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CASE :</a:t>
            </a:r>
            <a:endParaRPr lang="en-ID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80DEE-BBFA-6769-AD50-02FEBD2B1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indent="-347663"/>
            <a:r>
              <a:rPr lang="en-US" sz="4000" dirty="0" err="1"/>
              <a:t>Pemberhentian</a:t>
            </a:r>
            <a:r>
              <a:rPr lang="en-US" sz="4000" dirty="0"/>
              <a:t> Hakim </a:t>
            </a:r>
            <a:r>
              <a:rPr lang="en-US" sz="4000" dirty="0" err="1"/>
              <a:t>Aswanto</a:t>
            </a:r>
            <a:r>
              <a:rPr lang="en-US" sz="4000" dirty="0"/>
              <a:t> di Tengah masa </a:t>
            </a:r>
            <a:r>
              <a:rPr lang="en-US" sz="4000" dirty="0" err="1"/>
              <a:t>jabatan</a:t>
            </a:r>
            <a:r>
              <a:rPr lang="en-US" sz="4000" dirty="0"/>
              <a:t> oleh Dewan </a:t>
            </a:r>
            <a:r>
              <a:rPr lang="en-US" sz="4000" dirty="0" err="1"/>
              <a:t>Perwakilan</a:t>
            </a:r>
            <a:r>
              <a:rPr lang="en-US" sz="4000" dirty="0"/>
              <a:t> Rakyat! [</a:t>
            </a:r>
            <a:r>
              <a:rPr lang="en-US" sz="4000" dirty="0" err="1"/>
              <a:t>independensi</a:t>
            </a:r>
            <a:r>
              <a:rPr lang="en-US" sz="4000" dirty="0"/>
              <a:t> </a:t>
            </a:r>
            <a:r>
              <a:rPr lang="en-US" sz="4000" dirty="0" err="1"/>
              <a:t>peradilan</a:t>
            </a:r>
            <a:r>
              <a:rPr lang="en-US" sz="4000" dirty="0"/>
              <a:t>]</a:t>
            </a:r>
          </a:p>
          <a:p>
            <a:pPr marL="347663" indent="-347663"/>
            <a:r>
              <a:rPr lang="en-US" sz="4000" dirty="0" err="1"/>
              <a:t>Putusan</a:t>
            </a:r>
            <a:r>
              <a:rPr lang="en-US" sz="4000" dirty="0"/>
              <a:t> </a:t>
            </a:r>
            <a:r>
              <a:rPr lang="en-US" sz="4000" dirty="0" err="1"/>
              <a:t>Mahkamah</a:t>
            </a:r>
            <a:r>
              <a:rPr lang="en-US" sz="4000" dirty="0"/>
              <a:t> </a:t>
            </a:r>
            <a:r>
              <a:rPr lang="en-US" sz="4000" dirty="0" err="1"/>
              <a:t>Konstitusi</a:t>
            </a:r>
            <a:r>
              <a:rPr lang="en-US" sz="4000" dirty="0"/>
              <a:t> </a:t>
            </a:r>
            <a:r>
              <a:rPr lang="en-US" sz="4000" dirty="0" err="1"/>
              <a:t>terkait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syarat</a:t>
            </a:r>
            <a:r>
              <a:rPr lang="en-US" sz="4000" dirty="0"/>
              <a:t> </a:t>
            </a:r>
            <a:r>
              <a:rPr lang="en-US" sz="4000" dirty="0" err="1"/>
              <a:t>usia</a:t>
            </a:r>
            <a:r>
              <a:rPr lang="en-US" sz="4000" dirty="0"/>
              <a:t> </a:t>
            </a:r>
            <a:r>
              <a:rPr lang="en-US" sz="4000" dirty="0" err="1"/>
              <a:t>capres</a:t>
            </a:r>
            <a:r>
              <a:rPr lang="en-US" sz="4000" dirty="0"/>
              <a:t>/</a:t>
            </a:r>
            <a:r>
              <a:rPr lang="en-US" sz="4000" dirty="0" err="1"/>
              <a:t>cawapres</a:t>
            </a:r>
            <a:r>
              <a:rPr lang="en-US" sz="4000" dirty="0"/>
              <a:t>! [open legal policy, conflict of interest, politicization of judiciary]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231227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C760-0218-6525-68CA-0DDDD0FD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Sejarah Judicial Review</a:t>
            </a:r>
            <a:br>
              <a:rPr lang="en-US" sz="2800" dirty="0"/>
            </a:br>
            <a:r>
              <a:rPr lang="en-US" sz="2800" dirty="0"/>
              <a:t>(</a:t>
            </a:r>
            <a:r>
              <a:rPr lang="en-US" sz="2800" dirty="0" err="1"/>
              <a:t>Pengujian</a:t>
            </a:r>
            <a:r>
              <a:rPr lang="en-US" sz="2800" dirty="0"/>
              <a:t> UU </a:t>
            </a:r>
            <a:r>
              <a:rPr lang="en-US" sz="2800" dirty="0" err="1"/>
              <a:t>Pajak</a:t>
            </a:r>
            <a:r>
              <a:rPr lang="en-US" sz="2800" dirty="0"/>
              <a:t> </a:t>
            </a:r>
            <a:r>
              <a:rPr lang="en-US" sz="2800" b="1" dirty="0"/>
              <a:t>Hylton</a:t>
            </a:r>
            <a:r>
              <a:rPr lang="en-US" sz="2800" dirty="0"/>
              <a:t>, 1976)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7E49E-97DD-0DC4-1C67-B37DF8C3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/>
              <a:t>Sejarah </a:t>
            </a:r>
            <a:r>
              <a:rPr lang="en-ID" dirty="0" err="1"/>
              <a:t>awal</a:t>
            </a:r>
            <a:r>
              <a:rPr lang="en-ID" dirty="0"/>
              <a:t> </a:t>
            </a:r>
            <a:r>
              <a:rPr lang="en-ID" dirty="0" err="1"/>
              <a:t>praktik</a:t>
            </a:r>
            <a:r>
              <a:rPr lang="en-ID" dirty="0"/>
              <a:t> </a:t>
            </a:r>
            <a:r>
              <a:rPr lang="en-ID" dirty="0" err="1"/>
              <a:t>pengujian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“</a:t>
            </a:r>
            <a:r>
              <a:rPr lang="en-ID" b="1" dirty="0"/>
              <a:t>judicial review</a:t>
            </a:r>
            <a:r>
              <a:rPr lang="en-ID" dirty="0"/>
              <a:t>”, </a:t>
            </a:r>
            <a:r>
              <a:rPr lang="en-ID" dirty="0" err="1"/>
              <a:t>bermula</a:t>
            </a:r>
            <a:r>
              <a:rPr lang="en-ID" dirty="0"/>
              <a:t> Ketika </a:t>
            </a:r>
            <a:r>
              <a:rPr lang="en-ID" dirty="0" err="1"/>
              <a:t>Mahkamah</a:t>
            </a:r>
            <a:r>
              <a:rPr lang="en-ID" dirty="0"/>
              <a:t> Agung (</a:t>
            </a:r>
            <a:r>
              <a:rPr lang="en-ID" i="1" dirty="0"/>
              <a:t>Supreme Court</a:t>
            </a:r>
            <a:r>
              <a:rPr lang="en-ID" dirty="0"/>
              <a:t>) Amerika </a:t>
            </a:r>
            <a:r>
              <a:rPr lang="en-ID" dirty="0" err="1"/>
              <a:t>Serikat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dipimpin</a:t>
            </a:r>
            <a:r>
              <a:rPr lang="en-ID" dirty="0"/>
              <a:t> oleh William Paterson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Danil Lawrence </a:t>
            </a:r>
            <a:r>
              <a:rPr lang="en-ID" b="1" dirty="0"/>
              <a:t>Hylton</a:t>
            </a:r>
            <a:r>
              <a:rPr lang="en-ID" dirty="0"/>
              <a:t> </a:t>
            </a:r>
            <a:r>
              <a:rPr lang="en-ID" dirty="0" err="1"/>
              <a:t>melawan</a:t>
            </a:r>
            <a:r>
              <a:rPr lang="en-ID" dirty="0"/>
              <a:t> </a:t>
            </a:r>
            <a:r>
              <a:rPr lang="en-ID" dirty="0" err="1"/>
              <a:t>Pemerintah</a:t>
            </a:r>
            <a:r>
              <a:rPr lang="en-ID" dirty="0"/>
              <a:t> Amerika </a:t>
            </a:r>
            <a:r>
              <a:rPr lang="en-ID" dirty="0" err="1"/>
              <a:t>Serikat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 1796. </a:t>
            </a:r>
          </a:p>
          <a:p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Mahkamah</a:t>
            </a:r>
            <a:r>
              <a:rPr lang="en-ID" dirty="0"/>
              <a:t> Agung AS </a:t>
            </a:r>
            <a:r>
              <a:rPr lang="en-ID" dirty="0" err="1"/>
              <a:t>menolak</a:t>
            </a:r>
            <a:r>
              <a:rPr lang="en-ID" dirty="0"/>
              <a:t> </a:t>
            </a:r>
            <a:r>
              <a:rPr lang="en-ID" dirty="0" err="1"/>
              <a:t>permohonan</a:t>
            </a:r>
            <a:r>
              <a:rPr lang="en-ID" dirty="0"/>
              <a:t> </a:t>
            </a:r>
            <a:r>
              <a:rPr lang="en-ID" dirty="0" err="1"/>
              <a:t>pengujian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Pajak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Gerbong</a:t>
            </a:r>
            <a:r>
              <a:rPr lang="en-ID" dirty="0"/>
              <a:t> </a:t>
            </a:r>
            <a:r>
              <a:rPr lang="en-ID" dirty="0" err="1"/>
              <a:t>Kereta</a:t>
            </a:r>
            <a:r>
              <a:rPr lang="en-ID" dirty="0"/>
              <a:t> Api 1794 yang </a:t>
            </a:r>
            <a:r>
              <a:rPr lang="en-ID" dirty="0" err="1"/>
              <a:t>diajukan</a:t>
            </a:r>
            <a:r>
              <a:rPr lang="en-ID" dirty="0"/>
              <a:t> oleh </a:t>
            </a:r>
            <a:r>
              <a:rPr lang="en-ID" b="1" dirty="0"/>
              <a:t>Hylton</a:t>
            </a:r>
            <a:r>
              <a:rPr lang="en-ID" dirty="0"/>
              <a:t> dan </a:t>
            </a:r>
            <a:r>
              <a:rPr lang="en-ID" dirty="0" err="1"/>
              <a:t>menyatakan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tidaklah</a:t>
            </a:r>
            <a:r>
              <a:rPr lang="en-ID" dirty="0"/>
              <a:t> </a:t>
            </a:r>
            <a:r>
              <a:rPr lang="en-ID" dirty="0" err="1"/>
              <a:t>bertentangan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kongres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konstitusional</a:t>
            </a:r>
            <a:r>
              <a:rPr lang="en-ID" dirty="0"/>
              <a:t>. </a:t>
            </a:r>
          </a:p>
          <a:p>
            <a:r>
              <a:rPr lang="en-ID" dirty="0"/>
              <a:t>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Mahkamah</a:t>
            </a:r>
            <a:r>
              <a:rPr lang="en-ID" dirty="0"/>
              <a:t> Agung AS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pengujian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nyata</a:t>
            </a:r>
            <a:r>
              <a:rPr lang="en-ID" dirty="0"/>
              <a:t>, </a:t>
            </a:r>
            <a:r>
              <a:rPr lang="en-ID" dirty="0" err="1"/>
              <a:t>kendatipun</a:t>
            </a:r>
            <a:r>
              <a:rPr lang="en-ID" dirty="0"/>
              <a:t> </a:t>
            </a:r>
            <a:r>
              <a:rPr lang="en-ID" dirty="0" err="1"/>
              <a:t>putusannya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membatalkan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yang </a:t>
            </a:r>
            <a:r>
              <a:rPr lang="en-ID" dirty="0" err="1"/>
              <a:t>diuji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856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C760-0218-6525-68CA-0DDDD0FD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Sejarah Judicial Review</a:t>
            </a:r>
            <a:br>
              <a:rPr lang="en-US" sz="2800" dirty="0"/>
            </a:br>
            <a:r>
              <a:rPr lang="en-US" sz="2800" dirty="0"/>
              <a:t>(Marbury vs Madison, 1803)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7E49E-97DD-0DC4-1C67-B37DF8C3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dirty="0"/>
              <a:t>Sejarah </a:t>
            </a:r>
            <a:r>
              <a:rPr lang="en-ID" dirty="0" err="1"/>
              <a:t>pengujian</a:t>
            </a:r>
            <a:r>
              <a:rPr lang="en-ID" dirty="0"/>
              <a:t> </a:t>
            </a:r>
            <a:r>
              <a:rPr lang="en-ID" dirty="0" err="1"/>
              <a:t>konstitusional</a:t>
            </a:r>
            <a:r>
              <a:rPr lang="en-ID" dirty="0"/>
              <a:t> </a:t>
            </a:r>
            <a:r>
              <a:rPr lang="en-ID" dirty="0" err="1"/>
              <a:t>beranjak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putusan</a:t>
            </a:r>
            <a:r>
              <a:rPr lang="en-ID" dirty="0"/>
              <a:t> </a:t>
            </a:r>
            <a:r>
              <a:rPr lang="en-ID" dirty="0" err="1"/>
              <a:t>Mahkamah</a:t>
            </a:r>
            <a:r>
              <a:rPr lang="en-ID" dirty="0"/>
              <a:t> Agung (Supreme Court) AS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Marbury vs Madison pada </a:t>
            </a:r>
            <a:r>
              <a:rPr lang="en-ID" dirty="0" err="1"/>
              <a:t>tahun</a:t>
            </a:r>
            <a:r>
              <a:rPr lang="en-ID" dirty="0"/>
              <a:t> 1803.</a:t>
            </a:r>
          </a:p>
          <a:p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bermula</a:t>
            </a:r>
            <a:r>
              <a:rPr lang="en-ID" dirty="0"/>
              <a:t> pada </a:t>
            </a:r>
            <a:r>
              <a:rPr lang="en-ID" dirty="0" err="1"/>
              <a:t>saat</a:t>
            </a:r>
            <a:r>
              <a:rPr lang="en-ID" dirty="0"/>
              <a:t> John Adams yang </a:t>
            </a:r>
            <a:r>
              <a:rPr lang="en-ID" dirty="0" err="1"/>
              <a:t>menjabat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Presiden</a:t>
            </a:r>
            <a:r>
              <a:rPr lang="en-ID" dirty="0"/>
              <a:t> AS </a:t>
            </a:r>
            <a:r>
              <a:rPr lang="en-ID" dirty="0" err="1"/>
              <a:t>kedua</a:t>
            </a:r>
            <a:r>
              <a:rPr lang="en-ID" dirty="0"/>
              <a:t> (1797-1801), </a:t>
            </a:r>
            <a:r>
              <a:rPr lang="en-ID" dirty="0" err="1"/>
              <a:t>maju</a:t>
            </a:r>
            <a:r>
              <a:rPr lang="en-ID" dirty="0"/>
              <a:t> </a:t>
            </a:r>
            <a:r>
              <a:rPr lang="en-ID" dirty="0" err="1"/>
              <a:t>secabagi</a:t>
            </a:r>
            <a:r>
              <a:rPr lang="en-ID" dirty="0"/>
              <a:t> </a:t>
            </a:r>
            <a:r>
              <a:rPr lang="en-ID" dirty="0" err="1"/>
              <a:t>imcumbet</a:t>
            </a:r>
            <a:r>
              <a:rPr lang="en-ID" dirty="0"/>
              <a:t> pada </a:t>
            </a:r>
            <a:r>
              <a:rPr lang="en-ID" dirty="0" err="1"/>
              <a:t>pemilu</a:t>
            </a:r>
            <a:r>
              <a:rPr lang="en-ID" dirty="0"/>
              <a:t> 1800,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kalah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pesaingnya</a:t>
            </a:r>
            <a:r>
              <a:rPr lang="en-ID" dirty="0"/>
              <a:t>, Thomas Jefferson.</a:t>
            </a:r>
          </a:p>
          <a:p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AS, Thomas Jefferson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Presiden</a:t>
            </a:r>
            <a:r>
              <a:rPr lang="en-ID" dirty="0"/>
              <a:t> </a:t>
            </a:r>
            <a:r>
              <a:rPr lang="en-ID" dirty="0" err="1"/>
              <a:t>terpilih</a:t>
            </a:r>
            <a:r>
              <a:rPr lang="en-ID" dirty="0"/>
              <a:t> </a:t>
            </a:r>
            <a:r>
              <a:rPr lang="en-ID" dirty="0" err="1"/>
              <a:t>periode</a:t>
            </a:r>
            <a:r>
              <a:rPr lang="en-ID" dirty="0"/>
              <a:t> 1801-1805,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resmi</a:t>
            </a:r>
            <a:r>
              <a:rPr lang="en-ID" dirty="0"/>
              <a:t> </a:t>
            </a:r>
            <a:r>
              <a:rPr lang="en-ID" dirty="0" err="1"/>
              <a:t>menjabat</a:t>
            </a:r>
            <a:r>
              <a:rPr lang="en-ID" dirty="0"/>
              <a:t> pada </a:t>
            </a:r>
            <a:r>
              <a:rPr lang="en-ID" dirty="0" err="1"/>
              <a:t>tanggal</a:t>
            </a:r>
            <a:r>
              <a:rPr lang="en-ID" dirty="0"/>
              <a:t> 4 </a:t>
            </a:r>
            <a:r>
              <a:rPr lang="en-ID" dirty="0" err="1"/>
              <a:t>Maret</a:t>
            </a:r>
            <a:r>
              <a:rPr lang="en-ID" dirty="0"/>
              <a:t> 1801.</a:t>
            </a:r>
          </a:p>
          <a:p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masa </a:t>
            </a:r>
            <a:r>
              <a:rPr lang="en-ID" dirty="0" err="1"/>
              <a:t>peralihan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John Adams </a:t>
            </a:r>
            <a:r>
              <a:rPr lang="en-ID" dirty="0" err="1"/>
              <a:t>mengangkat</a:t>
            </a:r>
            <a:r>
              <a:rPr lang="en-ID" dirty="0"/>
              <a:t> John Marshall yang </a:t>
            </a:r>
            <a:r>
              <a:rPr lang="en-ID" dirty="0" err="1"/>
              <a:t>sebelumnya</a:t>
            </a:r>
            <a:r>
              <a:rPr lang="en-ID" dirty="0"/>
              <a:t> </a:t>
            </a:r>
            <a:r>
              <a:rPr lang="en-ID" dirty="0" err="1"/>
              <a:t>menjabat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Menteri </a:t>
            </a:r>
            <a:r>
              <a:rPr lang="en-ID" dirty="0" err="1"/>
              <a:t>Sekretaris</a:t>
            </a:r>
            <a:r>
              <a:rPr lang="en-ID" dirty="0"/>
              <a:t> Negara (</a:t>
            </a:r>
            <a:r>
              <a:rPr lang="en-ID" i="1" dirty="0"/>
              <a:t>Secretary of State</a:t>
            </a:r>
            <a:r>
              <a:rPr lang="en-ID" dirty="0"/>
              <a:t>) </a:t>
            </a:r>
            <a:r>
              <a:rPr lang="en-ID" dirty="0" err="1"/>
              <a:t>diangkat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Ketua</a:t>
            </a:r>
            <a:r>
              <a:rPr lang="en-ID" dirty="0"/>
              <a:t> </a:t>
            </a:r>
            <a:r>
              <a:rPr lang="en-ID" dirty="0" err="1"/>
              <a:t>Mahakamah</a:t>
            </a:r>
            <a:r>
              <a:rPr lang="en-ID" dirty="0"/>
              <a:t> Agung AS (</a:t>
            </a:r>
            <a:r>
              <a:rPr lang="en-ID" i="1" dirty="0"/>
              <a:t>Chief Justice</a:t>
            </a:r>
            <a:r>
              <a:rPr lang="en-ID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33285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C760-0218-6525-68CA-0DDDD0FD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Sejarah Judicial Review</a:t>
            </a:r>
            <a:br>
              <a:rPr lang="en-US" sz="2800" dirty="0"/>
            </a:br>
            <a:r>
              <a:rPr lang="en-US" sz="2800" dirty="0"/>
              <a:t>(Marbury vs Madison, 1803)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7E49E-97DD-0DC4-1C67-B37DF8C3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dirty="0" err="1"/>
              <a:t>Celakanya</a:t>
            </a:r>
            <a:r>
              <a:rPr lang="en-ID" dirty="0"/>
              <a:t>,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ditandatangani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yang </a:t>
            </a:r>
            <a:r>
              <a:rPr lang="en-ID" dirty="0" err="1"/>
              <a:t>sempit</a:t>
            </a:r>
            <a:r>
              <a:rPr lang="en-ID" dirty="0"/>
              <a:t> dan </a:t>
            </a:r>
            <a:r>
              <a:rPr lang="en-ID" dirty="0" err="1"/>
              <a:t>tergesa-gesa</a:t>
            </a:r>
            <a:r>
              <a:rPr lang="en-ID" dirty="0"/>
              <a:t>, </a:t>
            </a:r>
            <a:r>
              <a:rPr lang="en-ID" dirty="0" err="1"/>
              <a:t>salinan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pengangkatan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sempat</a:t>
            </a:r>
            <a:r>
              <a:rPr lang="en-ID" dirty="0"/>
              <a:t> </a:t>
            </a:r>
            <a:r>
              <a:rPr lang="en-ID" dirty="0" err="1"/>
              <a:t>diserahterimakan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yang </a:t>
            </a:r>
            <a:r>
              <a:rPr lang="en-ID" dirty="0" err="1"/>
              <a:t>bersangkutan</a:t>
            </a:r>
            <a:r>
              <a:rPr lang="en-ID" dirty="0"/>
              <a:t>, </a:t>
            </a:r>
            <a:r>
              <a:rPr lang="en-ID" dirty="0" err="1"/>
              <a:t>padahal</a:t>
            </a:r>
            <a:r>
              <a:rPr lang="en-ID" dirty="0"/>
              <a:t> </a:t>
            </a:r>
            <a:r>
              <a:rPr lang="en-ID" dirty="0" err="1"/>
              <a:t>esok</a:t>
            </a:r>
            <a:r>
              <a:rPr lang="en-ID" dirty="0"/>
              <a:t> </a:t>
            </a:r>
            <a:r>
              <a:rPr lang="en-ID" dirty="0" err="1"/>
              <a:t>harinya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tanggal</a:t>
            </a:r>
            <a:r>
              <a:rPr lang="en-ID" dirty="0"/>
              <a:t> 4 </a:t>
            </a:r>
            <a:r>
              <a:rPr lang="en-ID" dirty="0" err="1"/>
              <a:t>Maret</a:t>
            </a:r>
            <a:r>
              <a:rPr lang="en-ID" dirty="0"/>
              <a:t> 1801,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pergantian</a:t>
            </a:r>
            <a:r>
              <a:rPr lang="en-ID" dirty="0"/>
              <a:t> </a:t>
            </a:r>
            <a:r>
              <a:rPr lang="en-ID" dirty="0" err="1"/>
              <a:t>presiden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John Adams </a:t>
            </a:r>
            <a:r>
              <a:rPr lang="en-ID" dirty="0" err="1"/>
              <a:t>ke</a:t>
            </a:r>
            <a:r>
              <a:rPr lang="en-ID" dirty="0"/>
              <a:t> Thomas Jefferson. </a:t>
            </a:r>
          </a:p>
          <a:p>
            <a:r>
              <a:rPr lang="en-ID" dirty="0" err="1"/>
              <a:t>Akhirnya</a:t>
            </a:r>
            <a:r>
              <a:rPr lang="en-ID" dirty="0"/>
              <a:t> </a:t>
            </a:r>
            <a:r>
              <a:rPr lang="en-ID" dirty="0" err="1"/>
              <a:t>surat-surat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ditahan</a:t>
            </a:r>
            <a:r>
              <a:rPr lang="en-ID" dirty="0"/>
              <a:t> di </a:t>
            </a:r>
            <a:r>
              <a:rPr lang="en-ID" dirty="0" err="1"/>
              <a:t>kantor</a:t>
            </a:r>
            <a:r>
              <a:rPr lang="en-ID" dirty="0"/>
              <a:t> </a:t>
            </a:r>
            <a:r>
              <a:rPr lang="en-ID" dirty="0" err="1"/>
              <a:t>kepresidenan</a:t>
            </a:r>
            <a:r>
              <a:rPr lang="en-ID" dirty="0"/>
              <a:t> oleh James Madison yang </a:t>
            </a:r>
            <a:r>
              <a:rPr lang="en-ID" dirty="0" err="1"/>
              <a:t>diangkat</a:t>
            </a:r>
            <a:r>
              <a:rPr lang="en-ID" dirty="0"/>
              <a:t> oleh </a:t>
            </a:r>
            <a:r>
              <a:rPr lang="en-ID" dirty="0" err="1"/>
              <a:t>Presiden</a:t>
            </a:r>
            <a:r>
              <a:rPr lang="en-ID" dirty="0"/>
              <a:t> Thomas Jefferson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i="1" dirty="0"/>
              <a:t>Secretary of State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menggantikan</a:t>
            </a:r>
            <a:r>
              <a:rPr lang="en-ID" dirty="0"/>
              <a:t> John Marshall yang </a:t>
            </a:r>
            <a:r>
              <a:rPr lang="en-ID" dirty="0" err="1"/>
              <a:t>telah</a:t>
            </a:r>
            <a:r>
              <a:rPr lang="en-ID" dirty="0"/>
              <a:t> duduk di </a:t>
            </a:r>
            <a:r>
              <a:rPr lang="en-ID" dirty="0" err="1"/>
              <a:t>bangku</a:t>
            </a:r>
            <a:r>
              <a:rPr lang="en-ID" dirty="0"/>
              <a:t> Supreme Court.</a:t>
            </a:r>
          </a:p>
          <a:p>
            <a:r>
              <a:rPr lang="en-ID" dirty="0"/>
              <a:t>Di </a:t>
            </a:r>
            <a:r>
              <a:rPr lang="en-ID" dirty="0" err="1"/>
              <a:t>pihak</a:t>
            </a:r>
            <a:r>
              <a:rPr lang="en-ID" dirty="0"/>
              <a:t> lain, William </a:t>
            </a:r>
            <a:r>
              <a:rPr lang="en-ID" b="1" dirty="0"/>
              <a:t>Marbury</a:t>
            </a:r>
            <a:r>
              <a:rPr lang="en-ID" dirty="0"/>
              <a:t> (yang </a:t>
            </a:r>
            <a:r>
              <a:rPr lang="en-ID" dirty="0" err="1"/>
              <a:t>diangkat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Justice of the Peace di Washington, D.C. oleh </a:t>
            </a:r>
            <a:r>
              <a:rPr lang="en-ID" dirty="0" err="1"/>
              <a:t>Presiden</a:t>
            </a:r>
            <a:r>
              <a:rPr lang="en-ID" dirty="0"/>
              <a:t> John Adams,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pengangkatannya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diantarkan</a:t>
            </a:r>
            <a:r>
              <a:rPr lang="en-ID" dirty="0"/>
              <a:t>), </a:t>
            </a:r>
            <a:r>
              <a:rPr lang="en-ID" dirty="0" err="1"/>
              <a:t>menganggap</a:t>
            </a:r>
            <a:r>
              <a:rPr lang="en-ID" dirty="0"/>
              <a:t> proses </a:t>
            </a:r>
            <a:r>
              <a:rPr lang="en-ID" dirty="0" err="1"/>
              <a:t>pengangkatannya</a:t>
            </a:r>
            <a:r>
              <a:rPr lang="en-ID" dirty="0"/>
              <a:t> </a:t>
            </a:r>
            <a:r>
              <a:rPr lang="en-ID" dirty="0" err="1"/>
              <a:t>konstitusional</a:t>
            </a:r>
            <a:r>
              <a:rPr lang="en-ID" dirty="0"/>
              <a:t> dan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yang </a:t>
            </a:r>
            <a:r>
              <a:rPr lang="en-ID" dirty="0" err="1"/>
              <a:t>benar</a:t>
            </a:r>
            <a:r>
              <a:rPr lang="en-ID" dirty="0"/>
              <a:t>. Oleh </a:t>
            </a:r>
            <a:r>
              <a:rPr lang="en-ID" dirty="0" err="1"/>
              <a:t>karenanya</a:t>
            </a:r>
            <a:r>
              <a:rPr lang="en-ID" dirty="0"/>
              <a:t>,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begitu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penahanan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268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C760-0218-6525-68CA-0DDDD0FD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Sejarah Judicial Review</a:t>
            </a:r>
            <a:br>
              <a:rPr lang="en-US" sz="2800" dirty="0"/>
            </a:br>
            <a:r>
              <a:rPr lang="en-US" sz="2800" dirty="0"/>
              <a:t>(Marbury vs Madison, 1803)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7E49E-97DD-0DC4-1C67-B37DF8C3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D" dirty="0"/>
              <a:t>Pada </a:t>
            </a:r>
            <a:r>
              <a:rPr lang="en-ID" dirty="0" err="1"/>
              <a:t>Desember</a:t>
            </a:r>
            <a:r>
              <a:rPr lang="en-ID" dirty="0"/>
              <a:t> 1801, Marbury </a:t>
            </a:r>
            <a:r>
              <a:rPr lang="en-ID" dirty="0" err="1"/>
              <a:t>menggugat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Undang-Undang</a:t>
            </a:r>
            <a:r>
              <a:rPr lang="en-ID" dirty="0"/>
              <a:t> </a:t>
            </a:r>
            <a:r>
              <a:rPr lang="en-ID" dirty="0" err="1"/>
              <a:t>Kekuasaan</a:t>
            </a:r>
            <a:r>
              <a:rPr lang="en-ID" dirty="0"/>
              <a:t> </a:t>
            </a:r>
            <a:r>
              <a:rPr lang="en-ID" dirty="0" err="1"/>
              <a:t>Kehakiman</a:t>
            </a:r>
            <a:r>
              <a:rPr lang="en-ID" dirty="0"/>
              <a:t> (Judiciary Act) </a:t>
            </a:r>
            <a:r>
              <a:rPr lang="en-ID" dirty="0" err="1"/>
              <a:t>tahun</a:t>
            </a:r>
            <a:r>
              <a:rPr lang="en-ID" dirty="0"/>
              <a:t> 1789,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UU </a:t>
            </a:r>
            <a:r>
              <a:rPr lang="en-ID" dirty="0" err="1"/>
              <a:t>tersebut</a:t>
            </a:r>
            <a:r>
              <a:rPr lang="en-ID" dirty="0"/>
              <a:t>, MA </a:t>
            </a:r>
            <a:r>
              <a:rPr lang="en-ID" dirty="0" err="1"/>
              <a:t>berhak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b="1" dirty="0"/>
              <a:t>writ of mandamus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memerintahkan</a:t>
            </a:r>
            <a:r>
              <a:rPr lang="en-ID" dirty="0"/>
              <a:t> agar </a:t>
            </a:r>
            <a:r>
              <a:rPr lang="en-ID" dirty="0" err="1"/>
              <a:t>pemerintah</a:t>
            </a:r>
            <a:r>
              <a:rPr lang="en-ID" dirty="0"/>
              <a:t> </a:t>
            </a:r>
            <a:r>
              <a:rPr lang="en-ID" dirty="0" err="1"/>
              <a:t>menyerahkan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pengangkatan</a:t>
            </a:r>
            <a:r>
              <a:rPr lang="en-ID" dirty="0"/>
              <a:t>, </a:t>
            </a:r>
            <a:r>
              <a:rPr lang="en-ID" dirty="0" err="1"/>
              <a:t>namun</a:t>
            </a:r>
            <a:r>
              <a:rPr lang="en-ID" dirty="0"/>
              <a:t> MA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wewenang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r>
              <a:rPr lang="en-ID" dirty="0"/>
              <a:t>Marbury </a:t>
            </a:r>
            <a:r>
              <a:rPr lang="en-ID" dirty="0" err="1"/>
              <a:t>memohon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Mahkamah</a:t>
            </a:r>
            <a:r>
              <a:rPr lang="en-ID" dirty="0"/>
              <a:t> Agung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memaksa</a:t>
            </a:r>
            <a:r>
              <a:rPr lang="en-ID" dirty="0"/>
              <a:t> </a:t>
            </a:r>
            <a:r>
              <a:rPr lang="en-ID" dirty="0" err="1"/>
              <a:t>Sekretaris</a:t>
            </a:r>
            <a:r>
              <a:rPr lang="en-ID" dirty="0"/>
              <a:t> Negara James Madison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mengantarkan</a:t>
            </a:r>
            <a:r>
              <a:rPr lang="en-ID" dirty="0"/>
              <a:t> </a:t>
            </a:r>
            <a:r>
              <a:rPr lang="en-ID" dirty="0" err="1"/>
              <a:t>dokumen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r>
              <a:rPr lang="en-ID" dirty="0" err="1"/>
              <a:t>Alih-alih</a:t>
            </a:r>
            <a:r>
              <a:rPr lang="en-ID" dirty="0"/>
              <a:t>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permohonan</a:t>
            </a:r>
            <a:r>
              <a:rPr lang="en-ID" dirty="0"/>
              <a:t> Marbury, MA </a:t>
            </a:r>
            <a:r>
              <a:rPr lang="en-ID" dirty="0" err="1"/>
              <a:t>justru</a:t>
            </a:r>
            <a:r>
              <a:rPr lang="en-ID" dirty="0"/>
              <a:t> </a:t>
            </a:r>
            <a:r>
              <a:rPr lang="en-ID" dirty="0" err="1"/>
              <a:t>membatalkan</a:t>
            </a:r>
            <a:r>
              <a:rPr lang="en-ID" dirty="0"/>
              <a:t> UU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dipandang</a:t>
            </a:r>
            <a:r>
              <a:rPr lang="en-ID" dirty="0"/>
              <a:t> </a:t>
            </a:r>
            <a:r>
              <a:rPr lang="en-ID" dirty="0" err="1"/>
              <a:t>bertentangan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, </a:t>
            </a:r>
            <a:r>
              <a:rPr lang="en-ID" dirty="0" err="1"/>
              <a:t>sebab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memperluas</a:t>
            </a:r>
            <a:r>
              <a:rPr lang="en-ID" dirty="0"/>
              <a:t> </a:t>
            </a:r>
            <a:r>
              <a:rPr lang="en-ID" dirty="0" err="1"/>
              <a:t>yurisdiksi</a:t>
            </a:r>
            <a:r>
              <a:rPr lang="en-ID" dirty="0"/>
              <a:t> </a:t>
            </a:r>
            <a:r>
              <a:rPr lang="en-ID" dirty="0" err="1"/>
              <a:t>pengadilan</a:t>
            </a:r>
            <a:r>
              <a:rPr lang="en-ID" dirty="0"/>
              <a:t> di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cakupan</a:t>
            </a:r>
            <a:r>
              <a:rPr lang="en-ID" dirty="0"/>
              <a:t> </a:t>
            </a:r>
            <a:r>
              <a:rPr lang="en-ID" dirty="0" err="1"/>
              <a:t>Pasal</a:t>
            </a:r>
            <a:r>
              <a:rPr lang="en-ID" dirty="0"/>
              <a:t> III </a:t>
            </a:r>
            <a:r>
              <a:rPr lang="en-ID" dirty="0" err="1"/>
              <a:t>Konstitusi</a:t>
            </a:r>
            <a:r>
              <a:rPr lang="en-ID" dirty="0"/>
              <a:t> Amerika </a:t>
            </a:r>
            <a:r>
              <a:rPr lang="en-ID" dirty="0" err="1"/>
              <a:t>Serikat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131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C760-0218-6525-68CA-0DDDD0FD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Sejarah Judicial Review</a:t>
            </a:r>
            <a:br>
              <a:rPr lang="en-US" sz="2800" dirty="0"/>
            </a:br>
            <a:r>
              <a:rPr lang="en-US" sz="2800" dirty="0"/>
              <a:t>(</a:t>
            </a:r>
            <a:r>
              <a:rPr lang="en-US" sz="2800" dirty="0" err="1"/>
              <a:t>Mahkamah</a:t>
            </a:r>
            <a:r>
              <a:rPr lang="en-US" sz="2800" dirty="0"/>
              <a:t> </a:t>
            </a:r>
            <a:r>
              <a:rPr lang="en-US" sz="2800" dirty="0" err="1"/>
              <a:t>Konstitusi</a:t>
            </a:r>
            <a:r>
              <a:rPr lang="en-US" sz="2800" dirty="0"/>
              <a:t> Austria, 1920)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7E49E-97DD-0DC4-1C67-B37DF8C3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teoritis</a:t>
            </a:r>
            <a:r>
              <a:rPr lang="en-ID" dirty="0"/>
              <a:t>,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peradilan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diperkenalkan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kali pada </a:t>
            </a:r>
            <a:r>
              <a:rPr lang="en-ID" dirty="0" err="1"/>
              <a:t>tahun</a:t>
            </a:r>
            <a:r>
              <a:rPr lang="en-ID" dirty="0"/>
              <a:t> 1919 oleh </a:t>
            </a:r>
            <a:r>
              <a:rPr lang="en-ID" dirty="0" err="1"/>
              <a:t>pakar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asal</a:t>
            </a:r>
            <a:r>
              <a:rPr lang="en-ID" dirty="0"/>
              <a:t> Austria, Hans </a:t>
            </a:r>
            <a:r>
              <a:rPr lang="en-ID" dirty="0" err="1"/>
              <a:t>Kelsen</a:t>
            </a:r>
            <a:r>
              <a:rPr lang="en-ID" dirty="0"/>
              <a:t> (1881-1973). </a:t>
            </a:r>
          </a:p>
          <a:p>
            <a:r>
              <a:rPr lang="en-ID" dirty="0" err="1"/>
              <a:t>Kelsen</a:t>
            </a:r>
            <a:r>
              <a:rPr lang="en-ID" dirty="0"/>
              <a:t> = </a:t>
            </a:r>
            <a:r>
              <a:rPr lang="en-ID" dirty="0" err="1"/>
              <a:t>konstitusionalitas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legislasi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dijamin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organ </a:t>
            </a:r>
            <a:r>
              <a:rPr lang="en-ID" dirty="0" err="1"/>
              <a:t>selain</a:t>
            </a:r>
            <a:r>
              <a:rPr lang="en-ID" dirty="0"/>
              <a:t> badan </a:t>
            </a:r>
            <a:r>
              <a:rPr lang="en-ID" dirty="0" err="1"/>
              <a:t>legislatif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menguji</a:t>
            </a:r>
            <a:r>
              <a:rPr lang="en-ID" dirty="0"/>
              <a:t> </a:t>
            </a:r>
            <a:r>
              <a:rPr lang="en-ID" dirty="0" err="1"/>
              <a:t>konstitusionalitas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dibutuhkans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organ </a:t>
            </a:r>
            <a:r>
              <a:rPr lang="en-ID" dirty="0" err="1"/>
              <a:t>khusus</a:t>
            </a:r>
            <a:r>
              <a:rPr lang="en-ID" dirty="0"/>
              <a:t> yang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Mahkamah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.</a:t>
            </a:r>
          </a:p>
          <a:p>
            <a:r>
              <a:rPr lang="en-ID" dirty="0" err="1"/>
              <a:t>Mahkamah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Austria (</a:t>
            </a:r>
            <a:r>
              <a:rPr lang="en-ID" dirty="0" err="1"/>
              <a:t>Verfassungsgerichtshof</a:t>
            </a:r>
            <a:r>
              <a:rPr lang="en-ID" dirty="0"/>
              <a:t>)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Mahkamah</a:t>
            </a:r>
            <a:r>
              <a:rPr lang="en-ID" dirty="0"/>
              <a:t> </a:t>
            </a:r>
            <a:r>
              <a:rPr lang="en-ID" dirty="0" err="1"/>
              <a:t>Konstitusi</a:t>
            </a:r>
            <a:r>
              <a:rPr lang="en-ID" dirty="0"/>
              <a:t> </a:t>
            </a:r>
            <a:r>
              <a:rPr lang="en-ID" dirty="0" err="1"/>
              <a:t>tertua</a:t>
            </a:r>
            <a:r>
              <a:rPr lang="en-ID" dirty="0"/>
              <a:t> di dunia, yang </a:t>
            </a:r>
            <a:r>
              <a:rPr lang="en-ID" dirty="0" err="1"/>
              <a:t>dibentuk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kalinya</a:t>
            </a:r>
            <a:r>
              <a:rPr lang="en-ID" dirty="0"/>
              <a:t> pada </a:t>
            </a:r>
            <a:r>
              <a:rPr lang="en-ID" dirty="0" err="1"/>
              <a:t>tahun</a:t>
            </a:r>
            <a:r>
              <a:rPr lang="en-ID" dirty="0"/>
              <a:t> 1920.</a:t>
            </a:r>
          </a:p>
        </p:txBody>
      </p:sp>
    </p:spTree>
    <p:extLst>
      <p:ext uri="{BB962C8B-B14F-4D97-AF65-F5344CB8AC3E}">
        <p14:creationId xmlns:p14="http://schemas.microsoft.com/office/powerpoint/2010/main" val="1918615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FCD79-55F4-D90D-6FD1-C833AA436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</a:t>
            </a:r>
            <a:r>
              <a:rPr lang="en-US" b="1" dirty="0"/>
              <a:t>Judicial Review</a:t>
            </a:r>
            <a:br>
              <a:rPr lang="en-US" b="1" dirty="0"/>
            </a:br>
            <a:r>
              <a:rPr lang="en-US" sz="2800" dirty="0"/>
              <a:t>(</a:t>
            </a:r>
            <a:r>
              <a:rPr lang="en-US" sz="2800" i="1" dirty="0" err="1"/>
              <a:t>centralised</a:t>
            </a:r>
            <a:r>
              <a:rPr lang="en-US" sz="2800" i="1" dirty="0"/>
              <a:t> vs decentralized</a:t>
            </a:r>
            <a:r>
              <a:rPr lang="en-US" sz="2800" dirty="0"/>
              <a:t>)</a:t>
            </a:r>
            <a:endParaRPr lang="en-ID" sz="2800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2AFF4EF-80B2-96EB-C2B3-220123C4B6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2363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114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29E2-87D1-4D2F-6B25-3334CDC8E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Sejarah </a:t>
            </a:r>
            <a:r>
              <a:rPr lang="en-US" b="1" dirty="0"/>
              <a:t>Judicial Review </a:t>
            </a:r>
            <a:r>
              <a:rPr lang="en-US" dirty="0"/>
              <a:t>di Indonesia</a:t>
            </a:r>
            <a:br>
              <a:rPr lang="en-US" dirty="0"/>
            </a:br>
            <a:r>
              <a:rPr lang="en-US" sz="2800" dirty="0"/>
              <a:t>(</a:t>
            </a:r>
            <a:r>
              <a:rPr lang="en-US" sz="2800" dirty="0" err="1"/>
              <a:t>Perdebatan</a:t>
            </a:r>
            <a:r>
              <a:rPr lang="en-US" sz="2800" dirty="0"/>
              <a:t> </a:t>
            </a:r>
            <a:r>
              <a:rPr lang="en-US" sz="2800" dirty="0" err="1"/>
              <a:t>Yamin</a:t>
            </a:r>
            <a:r>
              <a:rPr lang="en-US" sz="2800" dirty="0"/>
              <a:t> vs </a:t>
            </a:r>
            <a:r>
              <a:rPr lang="en-US" sz="2800" dirty="0" err="1"/>
              <a:t>Soepomo</a:t>
            </a:r>
            <a:r>
              <a:rPr lang="en-US" sz="2800" dirty="0"/>
              <a:t>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BCD15-3B99-0766-752C-D4AC01D49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2100" dirty="0"/>
              <a:t>Ide </a:t>
            </a:r>
            <a:r>
              <a:rPr lang="en-ID" sz="2100" dirty="0" err="1"/>
              <a:t>Kelsen</a:t>
            </a:r>
            <a:r>
              <a:rPr lang="en-ID" sz="2100" dirty="0"/>
              <a:t> </a:t>
            </a:r>
            <a:r>
              <a:rPr lang="en-ID" sz="2100" dirty="0" err="1"/>
              <a:t>mengenai</a:t>
            </a:r>
            <a:r>
              <a:rPr lang="en-ID" sz="2100" dirty="0"/>
              <a:t> </a:t>
            </a:r>
            <a:r>
              <a:rPr lang="en-ID" sz="2100" dirty="0" err="1"/>
              <a:t>pengujian</a:t>
            </a:r>
            <a:r>
              <a:rPr lang="en-ID" sz="2100" dirty="0"/>
              <a:t> UU juga </a:t>
            </a:r>
            <a:r>
              <a:rPr lang="en-ID" sz="2100" dirty="0" err="1"/>
              <a:t>pernah</a:t>
            </a:r>
            <a:r>
              <a:rPr lang="en-ID" sz="2100" dirty="0"/>
              <a:t> </a:t>
            </a:r>
            <a:r>
              <a:rPr lang="en-ID" sz="2100" dirty="0" err="1"/>
              <a:t>diungkapkan</a:t>
            </a:r>
            <a:r>
              <a:rPr lang="en-ID" sz="2100" dirty="0"/>
              <a:t> oleh Muhammad </a:t>
            </a:r>
            <a:r>
              <a:rPr lang="en-ID" sz="2100" dirty="0" err="1"/>
              <a:t>Yamin</a:t>
            </a:r>
            <a:r>
              <a:rPr lang="en-ID" sz="2100" dirty="0"/>
              <a:t> </a:t>
            </a:r>
            <a:r>
              <a:rPr lang="en-ID" sz="2100" dirty="0" err="1"/>
              <a:t>dalam</a:t>
            </a:r>
            <a:r>
              <a:rPr lang="en-ID" sz="2100" dirty="0"/>
              <a:t> </a:t>
            </a:r>
            <a:r>
              <a:rPr lang="en-ID" sz="2100" dirty="0" err="1"/>
              <a:t>sidang</a:t>
            </a:r>
            <a:r>
              <a:rPr lang="en-ID" sz="2100" dirty="0"/>
              <a:t> Badan </a:t>
            </a:r>
            <a:r>
              <a:rPr lang="en-ID" sz="2100" dirty="0" err="1"/>
              <a:t>Penyelidik</a:t>
            </a:r>
            <a:r>
              <a:rPr lang="en-ID" sz="2100" dirty="0"/>
              <a:t> Usaha </a:t>
            </a:r>
            <a:r>
              <a:rPr lang="en-ID" sz="2100" dirty="0" err="1"/>
              <a:t>Persiapan</a:t>
            </a:r>
            <a:r>
              <a:rPr lang="en-ID" sz="2100" dirty="0"/>
              <a:t> </a:t>
            </a:r>
            <a:r>
              <a:rPr lang="en-ID" sz="2100" dirty="0" err="1"/>
              <a:t>Kemerdekaan</a:t>
            </a:r>
            <a:r>
              <a:rPr lang="en-ID" sz="2100" dirty="0"/>
              <a:t> Indonesia (BPUPKI). </a:t>
            </a:r>
          </a:p>
          <a:p>
            <a:r>
              <a:rPr lang="en-ID" sz="2100" dirty="0" err="1"/>
              <a:t>Yamin</a:t>
            </a:r>
            <a:r>
              <a:rPr lang="en-ID" sz="2100" dirty="0"/>
              <a:t> </a:t>
            </a:r>
            <a:r>
              <a:rPr lang="en-ID" sz="2100" dirty="0" err="1"/>
              <a:t>mengusulkan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</a:t>
            </a:r>
            <a:r>
              <a:rPr lang="en-ID" sz="2100" dirty="0" err="1"/>
              <a:t>seharusnya</a:t>
            </a:r>
            <a:r>
              <a:rPr lang="en-ID" sz="2100" dirty="0"/>
              <a:t> Balai Agung (</a:t>
            </a:r>
            <a:r>
              <a:rPr lang="en-ID" sz="2100" dirty="0" err="1"/>
              <a:t>atau</a:t>
            </a:r>
            <a:r>
              <a:rPr lang="en-ID" sz="2100" dirty="0"/>
              <a:t> </a:t>
            </a:r>
            <a:r>
              <a:rPr lang="en-ID" sz="2100" dirty="0" err="1"/>
              <a:t>Mahkamah</a:t>
            </a:r>
            <a:r>
              <a:rPr lang="en-ID" sz="2100" dirty="0"/>
              <a:t> Agung) </a:t>
            </a:r>
            <a:r>
              <a:rPr lang="en-ID" sz="2100" dirty="0" err="1"/>
              <a:t>diberi</a:t>
            </a:r>
            <a:r>
              <a:rPr lang="en-ID" sz="2100" dirty="0"/>
              <a:t> </a:t>
            </a:r>
            <a:r>
              <a:rPr lang="en-ID" sz="2100" dirty="0" err="1"/>
              <a:t>wewenang</a:t>
            </a:r>
            <a:r>
              <a:rPr lang="en-ID" sz="2100" dirty="0"/>
              <a:t> </a:t>
            </a:r>
            <a:r>
              <a:rPr lang="en-ID" sz="2100" dirty="0" err="1"/>
              <a:t>untuk</a:t>
            </a:r>
            <a:r>
              <a:rPr lang="en-ID" sz="2100" dirty="0"/>
              <a:t> “</a:t>
            </a:r>
            <a:r>
              <a:rPr lang="en-ID" sz="2100" dirty="0" err="1"/>
              <a:t>membanding</a:t>
            </a:r>
            <a:r>
              <a:rPr lang="en-ID" sz="2100" dirty="0"/>
              <a:t> </a:t>
            </a:r>
            <a:r>
              <a:rPr lang="en-ID" sz="2100" dirty="0" err="1"/>
              <a:t>undang-undang</a:t>
            </a:r>
            <a:r>
              <a:rPr lang="en-ID" sz="2100" dirty="0"/>
              <a:t>” yang </a:t>
            </a:r>
            <a:r>
              <a:rPr lang="en-ID" sz="2100" dirty="0" err="1"/>
              <a:t>maksudnya</a:t>
            </a:r>
            <a:r>
              <a:rPr lang="en-ID" sz="2100" dirty="0"/>
              <a:t> </a:t>
            </a:r>
            <a:r>
              <a:rPr lang="en-ID" sz="2100" dirty="0" err="1"/>
              <a:t>tidak</a:t>
            </a:r>
            <a:r>
              <a:rPr lang="en-ID" sz="2100" dirty="0"/>
              <a:t> lain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/>
              <a:t>kewenangan</a:t>
            </a:r>
            <a:r>
              <a:rPr lang="en-ID" sz="2100" dirty="0"/>
              <a:t> </a:t>
            </a:r>
            <a:r>
              <a:rPr lang="en-ID" sz="2100" i="1" dirty="0"/>
              <a:t>judicial review</a:t>
            </a:r>
            <a:r>
              <a:rPr lang="en-ID" sz="2100" dirty="0"/>
              <a:t>. </a:t>
            </a:r>
          </a:p>
          <a:p>
            <a:r>
              <a:rPr lang="en-ID" sz="2100" dirty="0" err="1"/>
              <a:t>Namun</a:t>
            </a:r>
            <a:r>
              <a:rPr lang="en-ID" sz="2100" dirty="0"/>
              <a:t> </a:t>
            </a:r>
            <a:r>
              <a:rPr lang="en-ID" sz="2100" dirty="0" err="1"/>
              <a:t>usulan</a:t>
            </a:r>
            <a:r>
              <a:rPr lang="en-ID" sz="2100" dirty="0"/>
              <a:t> </a:t>
            </a:r>
            <a:r>
              <a:rPr lang="en-ID" sz="2100" dirty="0" err="1"/>
              <a:t>Yamin</a:t>
            </a:r>
            <a:r>
              <a:rPr lang="en-ID" sz="2100" dirty="0"/>
              <a:t> </a:t>
            </a:r>
            <a:r>
              <a:rPr lang="en-ID" sz="2100" dirty="0" err="1"/>
              <a:t>itu</a:t>
            </a:r>
            <a:r>
              <a:rPr lang="en-ID" sz="2100" dirty="0"/>
              <a:t> </a:t>
            </a:r>
            <a:r>
              <a:rPr lang="en-ID" sz="2100" dirty="0" err="1"/>
              <a:t>disanggah</a:t>
            </a:r>
            <a:r>
              <a:rPr lang="en-ID" sz="2100" dirty="0"/>
              <a:t> oleh </a:t>
            </a:r>
            <a:r>
              <a:rPr lang="en-ID" sz="2100" dirty="0" err="1"/>
              <a:t>Soepomo</a:t>
            </a:r>
            <a:r>
              <a:rPr lang="en-ID" sz="2100" dirty="0"/>
              <a:t> </a:t>
            </a:r>
            <a:r>
              <a:rPr lang="en-ID" sz="2100" dirty="0" err="1"/>
              <a:t>dengan</a:t>
            </a:r>
            <a:r>
              <a:rPr lang="en-ID" sz="2100" dirty="0"/>
              <a:t> 3 </a:t>
            </a:r>
            <a:r>
              <a:rPr lang="en-ID" sz="2100" dirty="0" err="1"/>
              <a:t>alasan</a:t>
            </a:r>
            <a:r>
              <a:rPr lang="en-ID" sz="2100" dirty="0"/>
              <a:t> </a:t>
            </a:r>
            <a:r>
              <a:rPr lang="en-ID" sz="2100" dirty="0" err="1"/>
              <a:t>yakni</a:t>
            </a:r>
            <a:r>
              <a:rPr lang="en-ID" sz="2100" dirty="0"/>
              <a:t> : </a:t>
            </a:r>
            <a:r>
              <a:rPr lang="en-ID" sz="2100" b="1" i="1" dirty="0" err="1"/>
              <a:t>Pertama</a:t>
            </a:r>
            <a:r>
              <a:rPr lang="en-ID" sz="2100" dirty="0"/>
              <a:t>, </a:t>
            </a:r>
            <a:r>
              <a:rPr lang="en-ID" sz="2100" dirty="0" err="1"/>
              <a:t>konsep</a:t>
            </a:r>
            <a:r>
              <a:rPr lang="en-ID" sz="2100" dirty="0"/>
              <a:t> </a:t>
            </a:r>
            <a:r>
              <a:rPr lang="en-ID" sz="2100" dirty="0" err="1"/>
              <a:t>dasar</a:t>
            </a:r>
            <a:r>
              <a:rPr lang="en-ID" sz="2100" dirty="0"/>
              <a:t> yang </a:t>
            </a:r>
            <a:r>
              <a:rPr lang="en-ID" sz="2100" dirty="0" err="1"/>
              <a:t>dianut</a:t>
            </a:r>
            <a:r>
              <a:rPr lang="en-ID" sz="2100" dirty="0"/>
              <a:t> </a:t>
            </a:r>
            <a:r>
              <a:rPr lang="en-ID" sz="2100" dirty="0" err="1"/>
              <a:t>dalam</a:t>
            </a:r>
            <a:r>
              <a:rPr lang="en-ID" sz="2100" dirty="0"/>
              <a:t> UUD yang </a:t>
            </a:r>
            <a:r>
              <a:rPr lang="en-ID" sz="2100" dirty="0" err="1"/>
              <a:t>telah</a:t>
            </a:r>
            <a:r>
              <a:rPr lang="en-ID" sz="2100" dirty="0"/>
              <a:t> </a:t>
            </a:r>
            <a:r>
              <a:rPr lang="en-ID" sz="2100" dirty="0" err="1"/>
              <a:t>disusun</a:t>
            </a:r>
            <a:r>
              <a:rPr lang="en-ID" sz="2100" dirty="0"/>
              <a:t> </a:t>
            </a:r>
            <a:r>
              <a:rPr lang="en-ID" sz="2100" dirty="0" err="1"/>
              <a:t>bukan</a:t>
            </a:r>
            <a:r>
              <a:rPr lang="en-ID" sz="2100" dirty="0"/>
              <a:t> </a:t>
            </a:r>
            <a:r>
              <a:rPr lang="en-ID" sz="2100" dirty="0" err="1"/>
              <a:t>konsep</a:t>
            </a:r>
            <a:r>
              <a:rPr lang="en-ID" sz="2100" dirty="0"/>
              <a:t> </a:t>
            </a:r>
            <a:r>
              <a:rPr lang="en-ID" sz="2100" dirty="0" err="1"/>
              <a:t>pemisahan</a:t>
            </a:r>
            <a:r>
              <a:rPr lang="en-ID" sz="2100" dirty="0"/>
              <a:t> </a:t>
            </a:r>
            <a:r>
              <a:rPr lang="en-ID" sz="2100" dirty="0" err="1"/>
              <a:t>kekuasaan</a:t>
            </a:r>
            <a:r>
              <a:rPr lang="en-ID" sz="2100" dirty="0"/>
              <a:t> (</a:t>
            </a:r>
            <a:r>
              <a:rPr lang="en-ID" sz="2100" i="1" dirty="0"/>
              <a:t>separation of power</a:t>
            </a:r>
            <a:r>
              <a:rPr lang="en-ID" sz="2100" dirty="0"/>
              <a:t>) </a:t>
            </a:r>
            <a:r>
              <a:rPr lang="en-ID" sz="2100" dirty="0" err="1"/>
              <a:t>melainkan</a:t>
            </a:r>
            <a:r>
              <a:rPr lang="en-ID" sz="2100" dirty="0"/>
              <a:t> </a:t>
            </a:r>
            <a:r>
              <a:rPr lang="en-ID" sz="2100" dirty="0" err="1"/>
              <a:t>konsep</a:t>
            </a:r>
            <a:r>
              <a:rPr lang="en-ID" sz="2100" dirty="0"/>
              <a:t> </a:t>
            </a:r>
            <a:r>
              <a:rPr lang="en-ID" sz="2100" dirty="0" err="1"/>
              <a:t>pembagian</a:t>
            </a:r>
            <a:r>
              <a:rPr lang="en-ID" sz="2100" dirty="0"/>
              <a:t> </a:t>
            </a:r>
            <a:r>
              <a:rPr lang="en-ID" sz="2100" dirty="0" err="1"/>
              <a:t>kekuasaan</a:t>
            </a:r>
            <a:r>
              <a:rPr lang="en-ID" sz="2100" dirty="0"/>
              <a:t> (</a:t>
            </a:r>
            <a:r>
              <a:rPr lang="en-ID" sz="2100" i="1" dirty="0"/>
              <a:t>distribution of power</a:t>
            </a:r>
            <a:r>
              <a:rPr lang="en-ID" sz="2100" dirty="0"/>
              <a:t>). </a:t>
            </a:r>
            <a:r>
              <a:rPr lang="en-ID" sz="2100" b="1" i="1" dirty="0" err="1"/>
              <a:t>Kedua</a:t>
            </a:r>
            <a:r>
              <a:rPr lang="en-ID" sz="2100" dirty="0"/>
              <a:t>, </a:t>
            </a:r>
            <a:r>
              <a:rPr lang="en-ID" sz="2100" dirty="0" err="1"/>
              <a:t>tugas</a:t>
            </a:r>
            <a:r>
              <a:rPr lang="en-ID" sz="2100" dirty="0"/>
              <a:t> hakim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/>
              <a:t>menerapkan</a:t>
            </a:r>
            <a:r>
              <a:rPr lang="en-ID" sz="2100" dirty="0"/>
              <a:t> </a:t>
            </a:r>
            <a:r>
              <a:rPr lang="en-ID" sz="2100" dirty="0" err="1"/>
              <a:t>undang-undang</a:t>
            </a:r>
            <a:r>
              <a:rPr lang="en-ID" sz="2100" dirty="0"/>
              <a:t>, </a:t>
            </a:r>
            <a:r>
              <a:rPr lang="en-ID" sz="2100" dirty="0" err="1"/>
              <a:t>bukan</a:t>
            </a:r>
            <a:r>
              <a:rPr lang="en-ID" sz="2100" dirty="0"/>
              <a:t> </a:t>
            </a:r>
            <a:r>
              <a:rPr lang="en-ID" sz="2100" dirty="0" err="1"/>
              <a:t>menguji</a:t>
            </a:r>
            <a:r>
              <a:rPr lang="en-ID" sz="2100" dirty="0"/>
              <a:t> </a:t>
            </a:r>
            <a:r>
              <a:rPr lang="en-ID" sz="2100" dirty="0" err="1"/>
              <a:t>Undang-undang</a:t>
            </a:r>
            <a:r>
              <a:rPr lang="en-ID" sz="2100" dirty="0"/>
              <a:t>. Dan </a:t>
            </a:r>
            <a:r>
              <a:rPr lang="en-ID" sz="2100" b="1" i="1" dirty="0" err="1"/>
              <a:t>Ketiga</a:t>
            </a:r>
            <a:r>
              <a:rPr lang="en-ID" sz="2100" dirty="0"/>
              <a:t>, </a:t>
            </a:r>
            <a:r>
              <a:rPr lang="en-ID" sz="2100" dirty="0" err="1"/>
              <a:t>kewenangan</a:t>
            </a:r>
            <a:r>
              <a:rPr lang="en-ID" sz="2100" dirty="0"/>
              <a:t> hakim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melakukan</a:t>
            </a:r>
            <a:r>
              <a:rPr lang="en-ID" sz="2100" dirty="0"/>
              <a:t> </a:t>
            </a:r>
            <a:r>
              <a:rPr lang="en-ID" sz="2100" dirty="0" err="1"/>
              <a:t>pengujian</a:t>
            </a:r>
            <a:r>
              <a:rPr lang="en-ID" sz="2100" dirty="0"/>
              <a:t> </a:t>
            </a:r>
            <a:r>
              <a:rPr lang="en-ID" sz="2100" dirty="0" err="1"/>
              <a:t>undang-undang</a:t>
            </a:r>
            <a:r>
              <a:rPr lang="en-ID" sz="2100" dirty="0"/>
              <a:t> </a:t>
            </a:r>
            <a:r>
              <a:rPr lang="en-ID" sz="2100" dirty="0" err="1"/>
              <a:t>bertentangan</a:t>
            </a:r>
            <a:r>
              <a:rPr lang="en-ID" sz="2100" dirty="0"/>
              <a:t> </a:t>
            </a:r>
            <a:r>
              <a:rPr lang="en-ID" sz="2100" dirty="0" err="1"/>
              <a:t>dengan</a:t>
            </a:r>
            <a:r>
              <a:rPr lang="en-ID" sz="2100" dirty="0"/>
              <a:t> </a:t>
            </a:r>
            <a:r>
              <a:rPr lang="en-ID" sz="2100" dirty="0" err="1"/>
              <a:t>konsep</a:t>
            </a:r>
            <a:r>
              <a:rPr lang="en-ID" sz="2100" dirty="0"/>
              <a:t> </a:t>
            </a:r>
            <a:r>
              <a:rPr lang="en-ID" sz="2100" dirty="0" err="1"/>
              <a:t>supremasi</a:t>
            </a:r>
            <a:r>
              <a:rPr lang="en-ID" sz="2100" dirty="0"/>
              <a:t> </a:t>
            </a:r>
            <a:r>
              <a:rPr lang="en-ID" sz="2100" dirty="0" err="1"/>
              <a:t>Majelis</a:t>
            </a:r>
            <a:r>
              <a:rPr lang="en-ID" sz="2100" dirty="0"/>
              <a:t> </a:t>
            </a:r>
            <a:r>
              <a:rPr lang="en-ID" sz="2100" dirty="0" err="1"/>
              <a:t>Permusyawaratan</a:t>
            </a:r>
            <a:r>
              <a:rPr lang="en-ID" sz="2100" dirty="0"/>
              <a:t> Rakyat (MPR).</a:t>
            </a:r>
          </a:p>
          <a:p>
            <a:r>
              <a:rPr lang="en-ID" sz="2100" dirty="0"/>
              <a:t>Ide </a:t>
            </a:r>
            <a:r>
              <a:rPr lang="en-ID" sz="2100" dirty="0" err="1"/>
              <a:t>pengujian</a:t>
            </a:r>
            <a:r>
              <a:rPr lang="en-ID" sz="2100" dirty="0"/>
              <a:t> </a:t>
            </a:r>
            <a:r>
              <a:rPr lang="en-ID" sz="2100" dirty="0" err="1"/>
              <a:t>undang-undang</a:t>
            </a:r>
            <a:r>
              <a:rPr lang="en-ID" sz="2100" dirty="0"/>
              <a:t> </a:t>
            </a:r>
            <a:r>
              <a:rPr lang="en-ID" sz="2100" dirty="0" err="1"/>
              <a:t>terhadap</a:t>
            </a:r>
            <a:r>
              <a:rPr lang="en-ID" sz="2100" dirty="0"/>
              <a:t> UUD yang </a:t>
            </a:r>
            <a:r>
              <a:rPr lang="en-ID" sz="2100" dirty="0" err="1"/>
              <a:t>diusulkan</a:t>
            </a:r>
            <a:r>
              <a:rPr lang="en-ID" sz="2100" dirty="0"/>
              <a:t> </a:t>
            </a:r>
            <a:r>
              <a:rPr lang="en-ID" sz="2100" dirty="0" err="1"/>
              <a:t>Yamin</a:t>
            </a:r>
            <a:r>
              <a:rPr lang="en-ID" sz="2100" dirty="0"/>
              <a:t> </a:t>
            </a:r>
            <a:r>
              <a:rPr lang="en-ID" sz="2100" dirty="0" err="1"/>
              <a:t>tersebut</a:t>
            </a:r>
            <a:r>
              <a:rPr lang="en-ID" sz="2100" dirty="0"/>
              <a:t>, pada </a:t>
            </a:r>
            <a:r>
              <a:rPr lang="en-ID" sz="2100" dirty="0" err="1"/>
              <a:t>akhirnya</a:t>
            </a:r>
            <a:r>
              <a:rPr lang="en-ID" sz="2100" dirty="0"/>
              <a:t> </a:t>
            </a:r>
            <a:r>
              <a:rPr lang="en-ID" sz="2100" dirty="0" err="1"/>
              <a:t>tidak</a:t>
            </a:r>
            <a:r>
              <a:rPr lang="en-ID" sz="2100" dirty="0"/>
              <a:t> </a:t>
            </a:r>
            <a:r>
              <a:rPr lang="en-ID" sz="2100" dirty="0" err="1"/>
              <a:t>diadopsi</a:t>
            </a:r>
            <a:r>
              <a:rPr lang="en-ID" sz="2100" dirty="0"/>
              <a:t> </a:t>
            </a:r>
            <a:r>
              <a:rPr lang="en-ID" sz="2100" dirty="0" err="1"/>
              <a:t>ke</a:t>
            </a:r>
            <a:r>
              <a:rPr lang="en-ID" sz="2100" dirty="0"/>
              <a:t> </a:t>
            </a:r>
            <a:r>
              <a:rPr lang="en-ID" sz="2100" dirty="0" err="1"/>
              <a:t>dalam</a:t>
            </a:r>
            <a:r>
              <a:rPr lang="en-ID" sz="2100" dirty="0"/>
              <a:t> UUD 1945.</a:t>
            </a:r>
          </a:p>
        </p:txBody>
      </p:sp>
    </p:spTree>
    <p:extLst>
      <p:ext uri="{BB962C8B-B14F-4D97-AF65-F5344CB8AC3E}">
        <p14:creationId xmlns:p14="http://schemas.microsoft.com/office/powerpoint/2010/main" val="1304372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29E2-87D1-4D2F-6B25-3334CDC8E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Sejarah </a:t>
            </a:r>
            <a:r>
              <a:rPr lang="en-US" b="1" dirty="0"/>
              <a:t>Judicial Review </a:t>
            </a:r>
            <a:r>
              <a:rPr lang="en-US" dirty="0"/>
              <a:t>di Indonesia</a:t>
            </a:r>
            <a:br>
              <a:rPr lang="en-US" dirty="0"/>
            </a:br>
            <a:r>
              <a:rPr lang="en-US" sz="2800" dirty="0"/>
              <a:t>(</a:t>
            </a:r>
            <a:r>
              <a:rPr lang="en-US" sz="2800" dirty="0" err="1"/>
              <a:t>Kelahiran</a:t>
            </a:r>
            <a:r>
              <a:rPr lang="en-US" sz="2800" dirty="0"/>
              <a:t> </a:t>
            </a:r>
            <a:r>
              <a:rPr lang="en-US" sz="2800" dirty="0" err="1"/>
              <a:t>Mahkamah</a:t>
            </a:r>
            <a:r>
              <a:rPr lang="en-US" sz="2800" dirty="0"/>
              <a:t> </a:t>
            </a:r>
            <a:r>
              <a:rPr lang="en-US" sz="2800" dirty="0" err="1"/>
              <a:t>Konstitusi</a:t>
            </a:r>
            <a:r>
              <a:rPr lang="en-US" sz="2800" dirty="0"/>
              <a:t>, 13 </a:t>
            </a:r>
            <a:r>
              <a:rPr lang="en-US" sz="2800" dirty="0" err="1"/>
              <a:t>Agustus</a:t>
            </a:r>
            <a:r>
              <a:rPr lang="en-US" sz="2800" dirty="0"/>
              <a:t> 2003)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BCD15-3B99-0766-752C-D4AC01D49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2000" dirty="0"/>
              <a:t>Reformasi, </a:t>
            </a:r>
            <a:r>
              <a:rPr lang="en-ID" sz="2000" dirty="0" err="1"/>
              <a:t>membawa</a:t>
            </a:r>
            <a:r>
              <a:rPr lang="en-ID" sz="2000" dirty="0"/>
              <a:t> </a:t>
            </a:r>
            <a:r>
              <a:rPr lang="en-ID" sz="2000" dirty="0" err="1"/>
              <a:t>angin</a:t>
            </a:r>
            <a:r>
              <a:rPr lang="en-ID" sz="2000" dirty="0"/>
              <a:t> segar </a:t>
            </a:r>
            <a:r>
              <a:rPr lang="en-ID" sz="2000" dirty="0" err="1"/>
              <a:t>terhadap</a:t>
            </a:r>
            <a:r>
              <a:rPr lang="en-ID" sz="2000" dirty="0"/>
              <a:t> </a:t>
            </a:r>
            <a:r>
              <a:rPr lang="en-ID" sz="2000" dirty="0" err="1"/>
              <a:t>dinamika</a:t>
            </a:r>
            <a:r>
              <a:rPr lang="en-ID" sz="2000" dirty="0"/>
              <a:t> </a:t>
            </a:r>
            <a:r>
              <a:rPr lang="en-ID" sz="2000" dirty="0" err="1"/>
              <a:t>pengujian</a:t>
            </a:r>
            <a:r>
              <a:rPr lang="en-ID" sz="2000" dirty="0"/>
              <a:t> </a:t>
            </a:r>
            <a:r>
              <a:rPr lang="en-ID" sz="2000" dirty="0" err="1"/>
              <a:t>konstitusionalitas</a:t>
            </a:r>
            <a:r>
              <a:rPr lang="en-ID" sz="2000" dirty="0"/>
              <a:t> </a:t>
            </a:r>
            <a:r>
              <a:rPr lang="en-ID" sz="2000" dirty="0" err="1"/>
              <a:t>produk</a:t>
            </a:r>
            <a:r>
              <a:rPr lang="en-ID" sz="2000" dirty="0"/>
              <a:t> </a:t>
            </a:r>
            <a:r>
              <a:rPr lang="en-ID" sz="2000" dirty="0" err="1"/>
              <a:t>hukum</a:t>
            </a:r>
            <a:r>
              <a:rPr lang="en-ID" sz="2000" dirty="0"/>
              <a:t> di Indonesia. Hal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ditandai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perubahan</a:t>
            </a:r>
            <a:r>
              <a:rPr lang="en-ID" sz="2000" dirty="0"/>
              <a:t> UUD 1945  yang </a:t>
            </a:r>
            <a:r>
              <a:rPr lang="en-ID" sz="2000" dirty="0" err="1"/>
              <a:t>melahirkan</a:t>
            </a:r>
            <a:r>
              <a:rPr lang="en-ID" sz="2000" dirty="0"/>
              <a:t> </a:t>
            </a:r>
            <a:r>
              <a:rPr lang="en-ID" sz="2000" dirty="0" err="1"/>
              <a:t>rumusan</a:t>
            </a:r>
            <a:r>
              <a:rPr lang="en-ID" sz="2000" dirty="0"/>
              <a:t> </a:t>
            </a:r>
            <a:r>
              <a:rPr lang="en-ID" sz="2000" dirty="0" err="1"/>
              <a:t>Pasal</a:t>
            </a:r>
            <a:r>
              <a:rPr lang="en-ID" sz="2000" dirty="0"/>
              <a:t> 24C yang </a:t>
            </a:r>
            <a:r>
              <a:rPr lang="en-ID" sz="2000" dirty="0" err="1"/>
              <a:t>memuat</a:t>
            </a:r>
            <a:r>
              <a:rPr lang="en-ID" sz="2000" dirty="0"/>
              <a:t> </a:t>
            </a:r>
            <a:r>
              <a:rPr lang="en-ID" sz="2000" dirty="0" err="1"/>
              <a:t>ketentuan</a:t>
            </a:r>
            <a:r>
              <a:rPr lang="en-ID" sz="2000" dirty="0"/>
              <a:t> </a:t>
            </a:r>
            <a:r>
              <a:rPr lang="en-ID" sz="2000" dirty="0" err="1"/>
              <a:t>tentang</a:t>
            </a:r>
            <a:r>
              <a:rPr lang="en-ID" sz="2000" dirty="0"/>
              <a:t> </a:t>
            </a:r>
            <a:r>
              <a:rPr lang="en-ID" sz="2000" dirty="0" err="1"/>
              <a:t>Mahkamah</a:t>
            </a:r>
            <a:r>
              <a:rPr lang="en-ID" sz="2000" dirty="0"/>
              <a:t> </a:t>
            </a:r>
            <a:r>
              <a:rPr lang="en-ID" sz="2000" dirty="0" err="1"/>
              <a:t>Konstitusi</a:t>
            </a:r>
            <a:r>
              <a:rPr lang="en-ID" sz="2000" dirty="0"/>
              <a:t>.</a:t>
            </a:r>
          </a:p>
          <a:p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tindak</a:t>
            </a:r>
            <a:r>
              <a:rPr lang="en-ID" sz="2000" dirty="0"/>
              <a:t> </a:t>
            </a:r>
            <a:r>
              <a:rPr lang="en-ID" sz="2000" dirty="0" err="1"/>
              <a:t>lanjut</a:t>
            </a:r>
            <a:r>
              <a:rPr lang="en-ID" sz="2000" dirty="0"/>
              <a:t> </a:t>
            </a:r>
            <a:r>
              <a:rPr lang="en-ID" sz="2000" dirty="0" err="1"/>
              <a:t>rumusan</a:t>
            </a:r>
            <a:r>
              <a:rPr lang="en-ID" sz="2000" dirty="0"/>
              <a:t> </a:t>
            </a:r>
            <a:r>
              <a:rPr lang="en-ID" sz="2000" dirty="0" err="1"/>
              <a:t>Pasal</a:t>
            </a:r>
            <a:r>
              <a:rPr lang="en-ID" sz="2000" dirty="0"/>
              <a:t> 24C UUD 1945 </a:t>
            </a:r>
            <a:r>
              <a:rPr lang="en-ID" sz="2000" dirty="0" err="1"/>
              <a:t>tersebut</a:t>
            </a:r>
            <a:r>
              <a:rPr lang="en-ID" sz="2000" dirty="0"/>
              <a:t>, </a:t>
            </a:r>
            <a:r>
              <a:rPr lang="en-ID" sz="2000" dirty="0" err="1"/>
              <a:t>Pemerintah</a:t>
            </a:r>
            <a:r>
              <a:rPr lang="en-ID" sz="2000" dirty="0"/>
              <a:t> dan DPR </a:t>
            </a:r>
            <a:r>
              <a:rPr lang="en-ID" sz="2000" dirty="0" err="1"/>
              <a:t>membahas</a:t>
            </a:r>
            <a:r>
              <a:rPr lang="en-ID" sz="2000" dirty="0"/>
              <a:t> </a:t>
            </a:r>
            <a:r>
              <a:rPr lang="en-ID" sz="2000" dirty="0" err="1"/>
              <a:t>Rancangan</a:t>
            </a:r>
            <a:r>
              <a:rPr lang="en-ID" sz="2000" dirty="0"/>
              <a:t> </a:t>
            </a:r>
            <a:r>
              <a:rPr lang="en-ID" sz="2000" dirty="0" err="1"/>
              <a:t>Undang-Undang</a:t>
            </a:r>
            <a:r>
              <a:rPr lang="en-ID" sz="2000" dirty="0"/>
              <a:t> </a:t>
            </a:r>
            <a:r>
              <a:rPr lang="en-ID" sz="2000" dirty="0" err="1"/>
              <a:t>tentang</a:t>
            </a:r>
            <a:r>
              <a:rPr lang="en-ID" sz="2000" dirty="0"/>
              <a:t> </a:t>
            </a:r>
            <a:r>
              <a:rPr lang="en-ID" sz="2000" dirty="0" err="1"/>
              <a:t>Mahkamah</a:t>
            </a:r>
            <a:r>
              <a:rPr lang="en-ID" sz="2000" dirty="0"/>
              <a:t> </a:t>
            </a:r>
            <a:r>
              <a:rPr lang="en-ID" sz="2000" dirty="0" err="1"/>
              <a:t>Konstitusi</a:t>
            </a:r>
            <a:r>
              <a:rPr lang="en-ID" sz="2000" dirty="0"/>
              <a:t>. </a:t>
            </a:r>
          </a:p>
          <a:p>
            <a:r>
              <a:rPr lang="en-ID" sz="2000" dirty="0" err="1"/>
              <a:t>Rancangan</a:t>
            </a:r>
            <a:r>
              <a:rPr lang="en-ID" sz="2000" dirty="0"/>
              <a:t> </a:t>
            </a:r>
            <a:r>
              <a:rPr lang="en-ID" sz="2000" dirty="0" err="1"/>
              <a:t>undang-undang</a:t>
            </a:r>
            <a:r>
              <a:rPr lang="en-ID" sz="2000" dirty="0"/>
              <a:t> </a:t>
            </a:r>
            <a:r>
              <a:rPr lang="en-ID" sz="2000" dirty="0" err="1"/>
              <a:t>Mahkamah</a:t>
            </a:r>
            <a:r>
              <a:rPr lang="en-ID" sz="2000" dirty="0"/>
              <a:t> </a:t>
            </a:r>
            <a:r>
              <a:rPr lang="en-ID" sz="2000" dirty="0" err="1"/>
              <a:t>Konstitusi</a:t>
            </a:r>
            <a:r>
              <a:rPr lang="en-ID" sz="2000" dirty="0"/>
              <a:t> </a:t>
            </a:r>
            <a:r>
              <a:rPr lang="en-ID" sz="2000" dirty="0" err="1"/>
              <a:t>tersebut</a:t>
            </a:r>
            <a:r>
              <a:rPr lang="en-ID" sz="2000" dirty="0"/>
              <a:t> </a:t>
            </a:r>
            <a:r>
              <a:rPr lang="en-ID" sz="2000" dirty="0" err="1"/>
              <a:t>akhirnya</a:t>
            </a:r>
            <a:r>
              <a:rPr lang="en-ID" sz="2000" dirty="0"/>
              <a:t> </a:t>
            </a:r>
            <a:r>
              <a:rPr lang="en-ID" sz="2000" dirty="0" err="1"/>
              <a:t>disepakati</a:t>
            </a:r>
            <a:r>
              <a:rPr lang="en-ID" sz="2000" dirty="0"/>
              <a:t> </a:t>
            </a:r>
            <a:r>
              <a:rPr lang="en-ID" sz="2000" dirty="0" err="1"/>
              <a:t>bersama</a:t>
            </a:r>
            <a:r>
              <a:rPr lang="en-ID" sz="2000" dirty="0"/>
              <a:t> oleh </a:t>
            </a:r>
            <a:r>
              <a:rPr lang="en-ID" sz="2000" dirty="0" err="1"/>
              <a:t>Pemerintah</a:t>
            </a:r>
            <a:r>
              <a:rPr lang="en-ID" sz="2000" dirty="0"/>
              <a:t> dan DPR, yang </a:t>
            </a:r>
            <a:r>
              <a:rPr lang="en-ID" sz="2000" dirty="0" err="1"/>
              <a:t>disahkan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Sidang</a:t>
            </a:r>
            <a:r>
              <a:rPr lang="en-ID" sz="2000" dirty="0"/>
              <a:t> </a:t>
            </a:r>
            <a:r>
              <a:rPr lang="en-ID" sz="2000" dirty="0" err="1"/>
              <a:t>Paripurna</a:t>
            </a:r>
            <a:r>
              <a:rPr lang="en-ID" sz="2000" dirty="0"/>
              <a:t> DPR pada 13 </a:t>
            </a:r>
            <a:r>
              <a:rPr lang="en-ID" sz="2000" dirty="0" err="1"/>
              <a:t>Agustus</a:t>
            </a:r>
            <a:r>
              <a:rPr lang="en-ID" sz="2000" dirty="0"/>
              <a:t> 2003. </a:t>
            </a:r>
          </a:p>
          <a:p>
            <a:r>
              <a:rPr lang="en-ID" sz="2000" dirty="0"/>
              <a:t>Pada </a:t>
            </a:r>
            <a:r>
              <a:rPr lang="en-ID" sz="2000" dirty="0" err="1"/>
              <a:t>hari</a:t>
            </a:r>
            <a:r>
              <a:rPr lang="en-ID" sz="2000" dirty="0"/>
              <a:t> </a:t>
            </a:r>
            <a:r>
              <a:rPr lang="en-ID" sz="2000" dirty="0" err="1"/>
              <a:t>itu</a:t>
            </a:r>
            <a:r>
              <a:rPr lang="en-ID" sz="2000" dirty="0"/>
              <a:t> juga, </a:t>
            </a:r>
            <a:r>
              <a:rPr lang="en-ID" sz="2000" dirty="0" err="1"/>
              <a:t>Undang-Undang</a:t>
            </a:r>
            <a:r>
              <a:rPr lang="en-ID" sz="2000" dirty="0"/>
              <a:t> </a:t>
            </a:r>
            <a:r>
              <a:rPr lang="en-ID" sz="2000" dirty="0" err="1"/>
              <a:t>tentang</a:t>
            </a:r>
            <a:r>
              <a:rPr lang="en-ID" sz="2000" dirty="0"/>
              <a:t> MK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ditandatangani</a:t>
            </a:r>
            <a:r>
              <a:rPr lang="en-ID" sz="2000" dirty="0"/>
              <a:t> oleh </a:t>
            </a:r>
            <a:r>
              <a:rPr lang="en-ID" sz="2000" dirty="0" err="1"/>
              <a:t>Presiden</a:t>
            </a:r>
            <a:r>
              <a:rPr lang="en-ID" sz="2000" dirty="0"/>
              <a:t> Megawati </a:t>
            </a:r>
            <a:r>
              <a:rPr lang="en-ID" sz="2000" dirty="0" err="1"/>
              <a:t>Soekarnoputri</a:t>
            </a:r>
            <a:r>
              <a:rPr lang="en-ID" sz="2000" dirty="0"/>
              <a:t> dan </a:t>
            </a:r>
            <a:r>
              <a:rPr lang="en-ID" sz="2000" dirty="0" err="1"/>
              <a:t>dimuat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Lembaran</a:t>
            </a:r>
            <a:r>
              <a:rPr lang="en-ID" sz="2000" dirty="0"/>
              <a:t> Negara pada </a:t>
            </a:r>
            <a:r>
              <a:rPr lang="en-ID" sz="2000" dirty="0" err="1"/>
              <a:t>hari</a:t>
            </a:r>
            <a:r>
              <a:rPr lang="en-ID" sz="2000" dirty="0"/>
              <a:t> yang </a:t>
            </a:r>
            <a:r>
              <a:rPr lang="en-ID" sz="2000" dirty="0" err="1"/>
              <a:t>sama</a:t>
            </a:r>
            <a:r>
              <a:rPr lang="en-ID" sz="2000" dirty="0"/>
              <a:t>, </a:t>
            </a:r>
            <a:r>
              <a:rPr lang="en-ID" sz="2000" dirty="0" err="1"/>
              <a:t>kemudian</a:t>
            </a:r>
            <a:r>
              <a:rPr lang="en-ID" sz="2000" dirty="0"/>
              <a:t> </a:t>
            </a:r>
            <a:r>
              <a:rPr lang="en-ID" sz="2000" dirty="0" err="1"/>
              <a:t>diberi</a:t>
            </a:r>
            <a:r>
              <a:rPr lang="en-ID" sz="2000" dirty="0"/>
              <a:t> </a:t>
            </a:r>
            <a:r>
              <a:rPr lang="en-ID" sz="2000" dirty="0" err="1"/>
              <a:t>nomor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Undang-Undang</a:t>
            </a:r>
            <a:r>
              <a:rPr lang="en-ID" sz="2000" dirty="0"/>
              <a:t> </a:t>
            </a:r>
            <a:r>
              <a:rPr lang="en-ID" sz="2000" dirty="0" err="1"/>
              <a:t>Nomor</a:t>
            </a:r>
            <a:r>
              <a:rPr lang="en-ID" sz="2000" dirty="0"/>
              <a:t> 24 </a:t>
            </a:r>
            <a:r>
              <a:rPr lang="en-ID" sz="2000" dirty="0" err="1"/>
              <a:t>Tahun</a:t>
            </a:r>
            <a:r>
              <a:rPr lang="en-ID" sz="2000" dirty="0"/>
              <a:t> 2003 </a:t>
            </a:r>
            <a:r>
              <a:rPr lang="en-ID" sz="2000" dirty="0" err="1"/>
              <a:t>tentang</a:t>
            </a:r>
            <a:r>
              <a:rPr lang="en-ID" sz="2000" dirty="0"/>
              <a:t> </a:t>
            </a:r>
            <a:r>
              <a:rPr lang="en-ID" sz="2000" dirty="0" err="1"/>
              <a:t>Mahkamah</a:t>
            </a:r>
            <a:r>
              <a:rPr lang="en-ID" sz="2000" dirty="0"/>
              <a:t> </a:t>
            </a:r>
            <a:r>
              <a:rPr lang="en-ID" sz="2000" dirty="0" err="1"/>
              <a:t>Konstitusi</a:t>
            </a:r>
            <a:r>
              <a:rPr lang="en-ID" sz="2000" dirty="0"/>
              <a:t> (</a:t>
            </a:r>
            <a:r>
              <a:rPr lang="en-ID" sz="2000" dirty="0" err="1"/>
              <a:t>Lembaran</a:t>
            </a:r>
            <a:r>
              <a:rPr lang="en-ID" sz="2000" dirty="0"/>
              <a:t> Negara </a:t>
            </a:r>
            <a:r>
              <a:rPr lang="en-ID" sz="2000" dirty="0" err="1"/>
              <a:t>Tahun</a:t>
            </a:r>
            <a:r>
              <a:rPr lang="en-ID" sz="2000" dirty="0"/>
              <a:t> 2003 </a:t>
            </a:r>
            <a:r>
              <a:rPr lang="en-ID" sz="2000" dirty="0" err="1"/>
              <a:t>Nomor</a:t>
            </a:r>
            <a:r>
              <a:rPr lang="en-ID" sz="2000" dirty="0"/>
              <a:t> 98, </a:t>
            </a:r>
            <a:r>
              <a:rPr lang="en-ID" sz="2000" dirty="0" err="1"/>
              <a:t>Tambahan</a:t>
            </a:r>
            <a:r>
              <a:rPr lang="en-ID" sz="2000" dirty="0"/>
              <a:t> </a:t>
            </a:r>
            <a:r>
              <a:rPr lang="en-ID" sz="2000" dirty="0" err="1"/>
              <a:t>Lembaran</a:t>
            </a:r>
            <a:r>
              <a:rPr lang="en-ID" sz="2000" dirty="0"/>
              <a:t> Negara </a:t>
            </a:r>
            <a:r>
              <a:rPr lang="en-ID" sz="2000" dirty="0" err="1"/>
              <a:t>Nomor</a:t>
            </a:r>
            <a:r>
              <a:rPr lang="en-ID" sz="2000" dirty="0"/>
              <a:t> 4316). </a:t>
            </a:r>
          </a:p>
          <a:p>
            <a:r>
              <a:rPr lang="en-ID" sz="2000" dirty="0"/>
              <a:t>Indonesia </a:t>
            </a:r>
            <a:r>
              <a:rPr lang="en-ID" sz="2000" dirty="0" err="1"/>
              <a:t>merupakan</a:t>
            </a:r>
            <a:r>
              <a:rPr lang="en-ID" sz="2000" dirty="0"/>
              <a:t> negara ke-78 yang </a:t>
            </a:r>
            <a:r>
              <a:rPr lang="en-ID" sz="2000" dirty="0" err="1"/>
              <a:t>membentuk</a:t>
            </a:r>
            <a:r>
              <a:rPr lang="en-ID" sz="2000" dirty="0"/>
              <a:t> MK dan </a:t>
            </a:r>
            <a:r>
              <a:rPr lang="en-ID" sz="2000" dirty="0" err="1"/>
              <a:t>sekaligus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negara </a:t>
            </a:r>
            <a:r>
              <a:rPr lang="en-ID" sz="2000" dirty="0" err="1"/>
              <a:t>pertama</a:t>
            </a:r>
            <a:r>
              <a:rPr lang="en-ID" sz="2000" dirty="0"/>
              <a:t> di dunia yang </a:t>
            </a:r>
            <a:r>
              <a:rPr lang="en-ID" sz="2000" dirty="0" err="1"/>
              <a:t>membentuk</a:t>
            </a:r>
            <a:r>
              <a:rPr lang="en-ID" sz="2000" dirty="0"/>
              <a:t> </a:t>
            </a:r>
            <a:r>
              <a:rPr lang="en-ID" sz="2000" dirty="0" err="1"/>
              <a:t>lembaga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pada </a:t>
            </a:r>
            <a:r>
              <a:rPr lang="en-ID" sz="2000" dirty="0" err="1"/>
              <a:t>abad</a:t>
            </a:r>
            <a:r>
              <a:rPr lang="en-ID" sz="2000" dirty="0"/>
              <a:t> ke-21. </a:t>
            </a:r>
            <a:r>
              <a:rPr lang="en-ID" sz="2000" dirty="0" err="1"/>
              <a:t>Tanggal</a:t>
            </a:r>
            <a:r>
              <a:rPr lang="en-ID" sz="2000" dirty="0"/>
              <a:t> 13 </a:t>
            </a:r>
            <a:r>
              <a:rPr lang="en-ID" sz="2000" dirty="0" err="1"/>
              <a:t>Agustus</a:t>
            </a:r>
            <a:r>
              <a:rPr lang="en-ID" sz="2000" dirty="0"/>
              <a:t> 2003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sekaligus</a:t>
            </a:r>
            <a:r>
              <a:rPr lang="en-ID" sz="2000" dirty="0"/>
              <a:t> </a:t>
            </a:r>
            <a:r>
              <a:rPr lang="en-ID" sz="2000" dirty="0" err="1"/>
              <a:t>disepakati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hari</a:t>
            </a:r>
            <a:r>
              <a:rPr lang="en-ID" sz="2000" dirty="0"/>
              <a:t> </a:t>
            </a:r>
            <a:r>
              <a:rPr lang="en-ID" sz="2000" dirty="0" err="1"/>
              <a:t>lahir</a:t>
            </a:r>
            <a:r>
              <a:rPr lang="en-ID" sz="2000" dirty="0"/>
              <a:t> MK </a:t>
            </a:r>
            <a:r>
              <a:rPr lang="en-ID" sz="2000" dirty="0" err="1"/>
              <a:t>Republik</a:t>
            </a:r>
            <a:r>
              <a:rPr lang="en-ID" sz="2000" dirty="0"/>
              <a:t> Indonesia.</a:t>
            </a:r>
          </a:p>
        </p:txBody>
      </p:sp>
    </p:spTree>
    <p:extLst>
      <p:ext uri="{BB962C8B-B14F-4D97-AF65-F5344CB8AC3E}">
        <p14:creationId xmlns:p14="http://schemas.microsoft.com/office/powerpoint/2010/main" val="1968071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1159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Judicial Review</vt:lpstr>
      <vt:lpstr>Sejarah Judicial Review (Pengujian UU Pajak Hylton, 1976)</vt:lpstr>
      <vt:lpstr>Sejarah Judicial Review (Marbury vs Madison, 1803)</vt:lpstr>
      <vt:lpstr>Sejarah Judicial Review (Marbury vs Madison, 1803)</vt:lpstr>
      <vt:lpstr>Sejarah Judicial Review (Marbury vs Madison, 1803)</vt:lpstr>
      <vt:lpstr>Sejarah Judicial Review (Mahkamah Konstitusi Austria, 1920)</vt:lpstr>
      <vt:lpstr>Model Judicial Review (centralised vs decentralized)</vt:lpstr>
      <vt:lpstr>Sejarah Judicial Review di Indonesia (Perdebatan Yamin vs Soepomo)</vt:lpstr>
      <vt:lpstr>Sejarah Judicial Review di Indonesia (Kelahiran Mahkamah Konstitusi, 13 Agustus 2003)</vt:lpstr>
      <vt:lpstr>Kewenangan Mahkamah Konstitusi</vt:lpstr>
      <vt:lpstr>PowerPoint Presentation</vt:lpstr>
      <vt:lpstr>CASE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Peradilan Konstitusi</dc:title>
  <dc:creator>Herdiansyah Hamzah</dc:creator>
  <cp:lastModifiedBy>ALIF RD</cp:lastModifiedBy>
  <cp:revision>14</cp:revision>
  <dcterms:created xsi:type="dcterms:W3CDTF">2023-10-19T01:44:02Z</dcterms:created>
  <dcterms:modified xsi:type="dcterms:W3CDTF">2023-10-23T14:09:28Z</dcterms:modified>
</cp:coreProperties>
</file>