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1C857-BF5B-480C-90F3-9A903594A6F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D"/>
        </a:p>
      </dgm:t>
    </dgm:pt>
    <dgm:pt modelId="{9B5D54A2-347B-46CF-A9DD-D787B21262E9}">
      <dgm:prSet phldrT="[Text]" custT="1"/>
      <dgm:spPr/>
      <dgm:t>
        <a:bodyPr/>
        <a:lstStyle/>
        <a:p>
          <a:r>
            <a:rPr lang="en-US" sz="1800" b="1" dirty="0"/>
            <a:t>NEGARA HUKUM</a:t>
          </a:r>
          <a:endParaRPr lang="en-ID" sz="1800" b="1" dirty="0"/>
        </a:p>
      </dgm:t>
    </dgm:pt>
    <dgm:pt modelId="{FCA2E5B9-8CE8-4A18-BB2B-52F11E3528EE}" type="parTrans" cxnId="{E5D51A55-C49B-4386-A5B4-E2B283EDFAA3}">
      <dgm:prSet/>
      <dgm:spPr/>
      <dgm:t>
        <a:bodyPr/>
        <a:lstStyle/>
        <a:p>
          <a:endParaRPr lang="en-ID"/>
        </a:p>
      </dgm:t>
    </dgm:pt>
    <dgm:pt modelId="{BFF23988-CBFD-4413-B147-7DB66B5B99A8}" type="sibTrans" cxnId="{E5D51A55-C49B-4386-A5B4-E2B283EDFAA3}">
      <dgm:prSet/>
      <dgm:spPr/>
      <dgm:t>
        <a:bodyPr/>
        <a:lstStyle/>
        <a:p>
          <a:endParaRPr lang="en-ID"/>
        </a:p>
      </dgm:t>
    </dgm:pt>
    <dgm:pt modelId="{A401BC77-9F25-4410-87A6-1EC78A67F27B}">
      <dgm:prSet phldrT="[Text]" custT="1"/>
      <dgm:spPr/>
      <dgm:t>
        <a:bodyPr/>
        <a:lstStyle/>
        <a:p>
          <a:r>
            <a:rPr lang="en-US" sz="1800" dirty="0" err="1"/>
            <a:t>Supremasi</a:t>
          </a:r>
          <a:r>
            <a:rPr lang="en-US" sz="1800" dirty="0"/>
            <a:t> Hukum (Supremacy of Law)</a:t>
          </a:r>
          <a:endParaRPr lang="en-ID" sz="1800" dirty="0"/>
        </a:p>
      </dgm:t>
    </dgm:pt>
    <dgm:pt modelId="{37B5F71E-B280-42FB-B9AB-1EB0E6A0F25D}" type="parTrans" cxnId="{0DDD6D86-B3B8-42F7-B9BE-75F7538294A8}">
      <dgm:prSet/>
      <dgm:spPr/>
      <dgm:t>
        <a:bodyPr/>
        <a:lstStyle/>
        <a:p>
          <a:endParaRPr lang="en-ID"/>
        </a:p>
      </dgm:t>
    </dgm:pt>
    <dgm:pt modelId="{7572C844-238B-45F8-AAAF-0790373E926B}" type="sibTrans" cxnId="{0DDD6D86-B3B8-42F7-B9BE-75F7538294A8}">
      <dgm:prSet/>
      <dgm:spPr/>
      <dgm:t>
        <a:bodyPr/>
        <a:lstStyle/>
        <a:p>
          <a:endParaRPr lang="en-ID"/>
        </a:p>
      </dgm:t>
    </dgm:pt>
    <dgm:pt modelId="{4C51FDAB-1C23-473F-BBA4-2C9982F4D9E6}">
      <dgm:prSet phldrT="[Text]" custT="1"/>
      <dgm:spPr/>
      <dgm:t>
        <a:bodyPr/>
        <a:lstStyle/>
        <a:p>
          <a:r>
            <a:rPr lang="en-US" sz="1800" dirty="0" err="1"/>
            <a:t>Persamaan</a:t>
          </a:r>
          <a:r>
            <a:rPr lang="en-US" sz="1800" dirty="0"/>
            <a:t> </a:t>
          </a:r>
          <a:r>
            <a:rPr lang="en-US" sz="1800" dirty="0" err="1"/>
            <a:t>dalam</a:t>
          </a:r>
          <a:r>
            <a:rPr lang="en-US" sz="1800" dirty="0"/>
            <a:t> Hukum (Equality before the Law)</a:t>
          </a:r>
          <a:endParaRPr lang="en-ID" sz="1800" dirty="0"/>
        </a:p>
      </dgm:t>
    </dgm:pt>
    <dgm:pt modelId="{B38B9F01-86FF-4A84-AD37-84BCDE0F5503}" type="parTrans" cxnId="{BB1EBC2B-FE6A-490C-B941-F642FDE86D11}">
      <dgm:prSet/>
      <dgm:spPr/>
      <dgm:t>
        <a:bodyPr/>
        <a:lstStyle/>
        <a:p>
          <a:endParaRPr lang="en-ID"/>
        </a:p>
      </dgm:t>
    </dgm:pt>
    <dgm:pt modelId="{ED2A549E-C8CE-45B2-8C05-A431C3B74764}" type="sibTrans" cxnId="{BB1EBC2B-FE6A-490C-B941-F642FDE86D11}">
      <dgm:prSet/>
      <dgm:spPr/>
      <dgm:t>
        <a:bodyPr/>
        <a:lstStyle/>
        <a:p>
          <a:endParaRPr lang="en-ID"/>
        </a:p>
      </dgm:t>
    </dgm:pt>
    <dgm:pt modelId="{A537D650-07F4-4211-B4D9-038E9FE3C4A7}">
      <dgm:prSet phldrT="[Text]" custT="1"/>
      <dgm:spPr/>
      <dgm:t>
        <a:bodyPr/>
        <a:lstStyle/>
        <a:p>
          <a:r>
            <a:rPr lang="en-US" sz="1800" dirty="0" err="1"/>
            <a:t>Asas</a:t>
          </a:r>
          <a:r>
            <a:rPr lang="en-US" sz="1800" dirty="0"/>
            <a:t> </a:t>
          </a:r>
          <a:r>
            <a:rPr lang="en-US" sz="1800" dirty="0" err="1"/>
            <a:t>Legalitas</a:t>
          </a:r>
          <a:r>
            <a:rPr lang="en-US" sz="1800" dirty="0"/>
            <a:t> (Due Process of Law)</a:t>
          </a:r>
          <a:endParaRPr lang="en-ID" sz="1800" dirty="0"/>
        </a:p>
      </dgm:t>
    </dgm:pt>
    <dgm:pt modelId="{A348E274-AF30-4336-8C0E-C07686C841C6}" type="parTrans" cxnId="{305441F1-1947-46A7-B1AA-ADD1B021BDEF}">
      <dgm:prSet/>
      <dgm:spPr/>
      <dgm:t>
        <a:bodyPr/>
        <a:lstStyle/>
        <a:p>
          <a:endParaRPr lang="en-ID"/>
        </a:p>
      </dgm:t>
    </dgm:pt>
    <dgm:pt modelId="{7506C23A-AE3F-44FF-82DC-75EDD785E66A}" type="sibTrans" cxnId="{305441F1-1947-46A7-B1AA-ADD1B021BDEF}">
      <dgm:prSet/>
      <dgm:spPr/>
      <dgm:t>
        <a:bodyPr/>
        <a:lstStyle/>
        <a:p>
          <a:endParaRPr lang="en-ID"/>
        </a:p>
      </dgm:t>
    </dgm:pt>
    <dgm:pt modelId="{1902A373-A7FF-4E8A-90B8-B6E98C82F029}">
      <dgm:prSet phldrT="[Text]" custT="1"/>
      <dgm:spPr/>
      <dgm:t>
        <a:bodyPr/>
        <a:lstStyle/>
        <a:p>
          <a:r>
            <a:rPr lang="en-ID" sz="1800" dirty="0" err="1"/>
            <a:t>Pembatasan</a:t>
          </a:r>
          <a:r>
            <a:rPr lang="en-ID" sz="1800" dirty="0"/>
            <a:t> </a:t>
          </a:r>
          <a:r>
            <a:rPr lang="en-ID" sz="1800" dirty="0" err="1"/>
            <a:t>Kekuasaan</a:t>
          </a:r>
          <a:endParaRPr lang="en-ID" sz="1800" dirty="0"/>
        </a:p>
      </dgm:t>
    </dgm:pt>
    <dgm:pt modelId="{022569D8-DE5D-40ED-BF3B-79C7622C3364}" type="parTrans" cxnId="{980B567F-4F05-44DB-9A53-4A9993593AE7}">
      <dgm:prSet/>
      <dgm:spPr/>
      <dgm:t>
        <a:bodyPr/>
        <a:lstStyle/>
        <a:p>
          <a:endParaRPr lang="en-ID"/>
        </a:p>
      </dgm:t>
    </dgm:pt>
    <dgm:pt modelId="{C847C464-F7BC-483B-A4C0-B7C933823D52}" type="sibTrans" cxnId="{980B567F-4F05-44DB-9A53-4A9993593AE7}">
      <dgm:prSet/>
      <dgm:spPr/>
      <dgm:t>
        <a:bodyPr/>
        <a:lstStyle/>
        <a:p>
          <a:endParaRPr lang="en-ID"/>
        </a:p>
      </dgm:t>
    </dgm:pt>
    <dgm:pt modelId="{FA66575E-FBA1-408E-BAB0-683DABF4C369}">
      <dgm:prSet phldrT="[Text]" custT="1"/>
      <dgm:spPr/>
      <dgm:t>
        <a:bodyPr/>
        <a:lstStyle/>
        <a:p>
          <a:r>
            <a:rPr lang="en-ID" sz="1800" dirty="0"/>
            <a:t>Organ-organ </a:t>
          </a:r>
          <a:r>
            <a:rPr lang="en-ID" sz="1800" dirty="0" err="1"/>
            <a:t>Pendukung</a:t>
          </a:r>
          <a:r>
            <a:rPr lang="en-ID" sz="1800" dirty="0"/>
            <a:t> yang </a:t>
          </a:r>
          <a:r>
            <a:rPr lang="en-ID" sz="1800" dirty="0" err="1"/>
            <a:t>Independen</a:t>
          </a:r>
          <a:endParaRPr lang="en-ID" sz="1800" dirty="0"/>
        </a:p>
      </dgm:t>
    </dgm:pt>
    <dgm:pt modelId="{DC254089-E678-4941-83E0-BB449634D282}" type="parTrans" cxnId="{19483C3F-ABB8-4CCB-9A52-4FC8E40D6FD7}">
      <dgm:prSet/>
      <dgm:spPr/>
      <dgm:t>
        <a:bodyPr/>
        <a:lstStyle/>
        <a:p>
          <a:endParaRPr lang="en-ID"/>
        </a:p>
      </dgm:t>
    </dgm:pt>
    <dgm:pt modelId="{8889FE4A-FB28-41B6-9E5F-C0D8150DD97F}" type="sibTrans" cxnId="{19483C3F-ABB8-4CCB-9A52-4FC8E40D6FD7}">
      <dgm:prSet/>
      <dgm:spPr/>
      <dgm:t>
        <a:bodyPr/>
        <a:lstStyle/>
        <a:p>
          <a:endParaRPr lang="en-ID"/>
        </a:p>
      </dgm:t>
    </dgm:pt>
    <dgm:pt modelId="{ACEA64EE-8294-4D4F-A4D4-002268621104}">
      <dgm:prSet phldrT="[Text]" custT="1"/>
      <dgm:spPr/>
      <dgm:t>
        <a:bodyPr/>
        <a:lstStyle/>
        <a:p>
          <a:r>
            <a:rPr lang="en-ID" sz="1800" dirty="0" err="1"/>
            <a:t>Peradilan</a:t>
          </a:r>
          <a:r>
            <a:rPr lang="en-ID" sz="1800" dirty="0"/>
            <a:t> </a:t>
          </a:r>
          <a:r>
            <a:rPr lang="en-ID" sz="1800" dirty="0" err="1"/>
            <a:t>Bebas</a:t>
          </a:r>
          <a:r>
            <a:rPr lang="en-ID" sz="1800" dirty="0"/>
            <a:t> dan </a:t>
          </a:r>
          <a:r>
            <a:rPr lang="en-ID" sz="1800" dirty="0" err="1"/>
            <a:t>Tidak</a:t>
          </a:r>
          <a:r>
            <a:rPr lang="en-ID" sz="1800" dirty="0"/>
            <a:t> </a:t>
          </a:r>
          <a:r>
            <a:rPr lang="en-ID" sz="1800" dirty="0" err="1"/>
            <a:t>Memihak</a:t>
          </a:r>
          <a:r>
            <a:rPr lang="en-ID" sz="1800" dirty="0"/>
            <a:t> (fair trial)</a:t>
          </a:r>
        </a:p>
      </dgm:t>
    </dgm:pt>
    <dgm:pt modelId="{D8AB7900-FC87-4A60-B2CE-907B481BBE80}" type="parTrans" cxnId="{CAFC82C2-68DF-46F4-BE16-B2DCB46E2B21}">
      <dgm:prSet/>
      <dgm:spPr/>
      <dgm:t>
        <a:bodyPr/>
        <a:lstStyle/>
        <a:p>
          <a:endParaRPr lang="en-ID"/>
        </a:p>
      </dgm:t>
    </dgm:pt>
    <dgm:pt modelId="{BD4AFB8B-3D99-4573-8F4C-D2FC6EB6AA13}" type="sibTrans" cxnId="{CAFC82C2-68DF-46F4-BE16-B2DCB46E2B21}">
      <dgm:prSet/>
      <dgm:spPr/>
      <dgm:t>
        <a:bodyPr/>
        <a:lstStyle/>
        <a:p>
          <a:endParaRPr lang="en-ID"/>
        </a:p>
      </dgm:t>
    </dgm:pt>
    <dgm:pt modelId="{B4866D21-5D17-482B-A818-5B752CDA226E}">
      <dgm:prSet phldrT="[Text]" custT="1"/>
      <dgm:spPr/>
      <dgm:t>
        <a:bodyPr/>
        <a:lstStyle/>
        <a:p>
          <a:r>
            <a:rPr lang="en-ID" sz="1800" dirty="0" err="1"/>
            <a:t>Transparansi</a:t>
          </a:r>
          <a:r>
            <a:rPr lang="en-ID" sz="1800" dirty="0"/>
            <a:t> dan </a:t>
          </a:r>
          <a:r>
            <a:rPr lang="en-ID" sz="1800" dirty="0" err="1"/>
            <a:t>Kontrol</a:t>
          </a:r>
          <a:r>
            <a:rPr lang="en-ID" sz="1800" dirty="0"/>
            <a:t> Sosial</a:t>
          </a:r>
        </a:p>
      </dgm:t>
    </dgm:pt>
    <dgm:pt modelId="{1F6C0965-E681-4D1E-9539-BBE6CBFA0590}" type="parTrans" cxnId="{0FC1AFC0-487F-4BEC-8D06-5A7819B55E22}">
      <dgm:prSet/>
      <dgm:spPr/>
      <dgm:t>
        <a:bodyPr/>
        <a:lstStyle/>
        <a:p>
          <a:endParaRPr lang="en-ID"/>
        </a:p>
      </dgm:t>
    </dgm:pt>
    <dgm:pt modelId="{5548FACA-13C6-438D-88C0-6A2E90C454CC}" type="sibTrans" cxnId="{0FC1AFC0-487F-4BEC-8D06-5A7819B55E22}">
      <dgm:prSet/>
      <dgm:spPr/>
      <dgm:t>
        <a:bodyPr/>
        <a:lstStyle/>
        <a:p>
          <a:endParaRPr lang="en-ID"/>
        </a:p>
      </dgm:t>
    </dgm:pt>
    <dgm:pt modelId="{B9397BCE-04F4-4A49-8C34-3EF05D8E7653}">
      <dgm:prSet phldrT="[Text]" custT="1"/>
      <dgm:spPr/>
      <dgm:t>
        <a:bodyPr/>
        <a:lstStyle/>
        <a:p>
          <a:r>
            <a:rPr lang="en-ID" sz="1800" dirty="0" err="1"/>
            <a:t>Peradilan</a:t>
          </a:r>
          <a:r>
            <a:rPr lang="en-ID" sz="1800" dirty="0"/>
            <a:t> Tata Usaha Negara</a:t>
          </a:r>
        </a:p>
      </dgm:t>
    </dgm:pt>
    <dgm:pt modelId="{657073D8-4AF4-4EAE-A8DC-C8C5A05F58D7}" type="parTrans" cxnId="{56A32D1A-BD96-4AC9-9D24-6801EF3B0DB4}">
      <dgm:prSet/>
      <dgm:spPr/>
      <dgm:t>
        <a:bodyPr/>
        <a:lstStyle/>
        <a:p>
          <a:endParaRPr lang="en-ID"/>
        </a:p>
      </dgm:t>
    </dgm:pt>
    <dgm:pt modelId="{7D0108EE-8494-42E3-90F1-1520F56CA3C6}" type="sibTrans" cxnId="{56A32D1A-BD96-4AC9-9D24-6801EF3B0DB4}">
      <dgm:prSet/>
      <dgm:spPr/>
      <dgm:t>
        <a:bodyPr/>
        <a:lstStyle/>
        <a:p>
          <a:endParaRPr lang="en-ID"/>
        </a:p>
      </dgm:t>
    </dgm:pt>
    <dgm:pt modelId="{237CB5F6-7BDF-45DF-9526-9D7A24285B13}">
      <dgm:prSet phldrT="[Text]" custT="1"/>
      <dgm:spPr/>
      <dgm:t>
        <a:bodyPr/>
        <a:lstStyle/>
        <a:p>
          <a:r>
            <a:rPr lang="it-IT" sz="1800" dirty="0"/>
            <a:t>Peradilan Tata Negara (Constitutional Court)</a:t>
          </a:r>
          <a:endParaRPr lang="en-ID" sz="1800" dirty="0"/>
        </a:p>
      </dgm:t>
    </dgm:pt>
    <dgm:pt modelId="{47CEFE35-CC2D-4E14-A24E-EF63D5EA1C49}" type="parTrans" cxnId="{B63D30FF-5B51-41E9-9CB9-2574B634B7AE}">
      <dgm:prSet/>
      <dgm:spPr/>
      <dgm:t>
        <a:bodyPr/>
        <a:lstStyle/>
        <a:p>
          <a:endParaRPr lang="en-ID"/>
        </a:p>
      </dgm:t>
    </dgm:pt>
    <dgm:pt modelId="{9EA0B600-CBED-41AE-952A-2F34AC671BAF}" type="sibTrans" cxnId="{B63D30FF-5B51-41E9-9CB9-2574B634B7AE}">
      <dgm:prSet/>
      <dgm:spPr/>
      <dgm:t>
        <a:bodyPr/>
        <a:lstStyle/>
        <a:p>
          <a:endParaRPr lang="en-ID"/>
        </a:p>
      </dgm:t>
    </dgm:pt>
    <dgm:pt modelId="{98858568-318B-4644-B85F-DB5BD9BAE876}">
      <dgm:prSet phldrT="[Text]" custT="1"/>
      <dgm:spPr/>
      <dgm:t>
        <a:bodyPr/>
        <a:lstStyle/>
        <a:p>
          <a:r>
            <a:rPr lang="en-ID" sz="1800" dirty="0" err="1"/>
            <a:t>Perlindungan</a:t>
          </a:r>
          <a:r>
            <a:rPr lang="en-ID" sz="1800" dirty="0"/>
            <a:t> Hak </a:t>
          </a:r>
          <a:r>
            <a:rPr lang="en-ID" sz="1800" dirty="0" err="1"/>
            <a:t>Asasi</a:t>
          </a:r>
          <a:r>
            <a:rPr lang="en-ID" sz="1800" dirty="0"/>
            <a:t> </a:t>
          </a:r>
          <a:r>
            <a:rPr lang="en-ID" sz="1800" dirty="0" err="1"/>
            <a:t>Manusia</a:t>
          </a:r>
          <a:endParaRPr lang="en-ID" sz="1800" dirty="0"/>
        </a:p>
      </dgm:t>
    </dgm:pt>
    <dgm:pt modelId="{D4497B96-34B9-4B77-AB14-E6A88074E6A2}" type="parTrans" cxnId="{007B4C15-2A51-494F-9B01-7C94B8724E1A}">
      <dgm:prSet/>
      <dgm:spPr/>
      <dgm:t>
        <a:bodyPr/>
        <a:lstStyle/>
        <a:p>
          <a:endParaRPr lang="en-ID"/>
        </a:p>
      </dgm:t>
    </dgm:pt>
    <dgm:pt modelId="{45E1123B-FD23-436A-ACFB-02E065A2E399}" type="sibTrans" cxnId="{007B4C15-2A51-494F-9B01-7C94B8724E1A}">
      <dgm:prSet/>
      <dgm:spPr/>
      <dgm:t>
        <a:bodyPr/>
        <a:lstStyle/>
        <a:p>
          <a:endParaRPr lang="en-ID"/>
        </a:p>
      </dgm:t>
    </dgm:pt>
    <dgm:pt modelId="{191082CC-F90E-45E3-8C97-18A6D21C5724}">
      <dgm:prSet phldrT="[Text]" custT="1"/>
      <dgm:spPr/>
      <dgm:t>
        <a:bodyPr/>
        <a:lstStyle/>
        <a:p>
          <a:r>
            <a:rPr lang="en-ID" sz="1800" dirty="0" err="1"/>
            <a:t>Bersifat</a:t>
          </a:r>
          <a:r>
            <a:rPr lang="en-ID" sz="1800" dirty="0"/>
            <a:t> </a:t>
          </a:r>
          <a:r>
            <a:rPr lang="en-ID" sz="1800" dirty="0" err="1"/>
            <a:t>Demokratis</a:t>
          </a:r>
          <a:r>
            <a:rPr lang="en-ID" sz="1800" dirty="0"/>
            <a:t> (</a:t>
          </a:r>
          <a:r>
            <a:rPr lang="en-ID" sz="1800" dirty="0" err="1"/>
            <a:t>Democratische</a:t>
          </a:r>
          <a:r>
            <a:rPr lang="en-ID" sz="1800" dirty="0"/>
            <a:t> </a:t>
          </a:r>
          <a:r>
            <a:rPr lang="en-ID" sz="1800" dirty="0" err="1"/>
            <a:t>Rechtsstaat</a:t>
          </a:r>
          <a:r>
            <a:rPr lang="en-ID" sz="1800" dirty="0"/>
            <a:t>)</a:t>
          </a:r>
        </a:p>
      </dgm:t>
    </dgm:pt>
    <dgm:pt modelId="{62D2D3AE-A1B8-4798-BF74-C350B498C172}" type="parTrans" cxnId="{15C2AC73-1022-4543-AE6F-80F78F18767C}">
      <dgm:prSet/>
      <dgm:spPr/>
      <dgm:t>
        <a:bodyPr/>
        <a:lstStyle/>
        <a:p>
          <a:endParaRPr lang="en-ID"/>
        </a:p>
      </dgm:t>
    </dgm:pt>
    <dgm:pt modelId="{9BF3E60D-B812-428F-B353-55A4F1AD7689}" type="sibTrans" cxnId="{15C2AC73-1022-4543-AE6F-80F78F18767C}">
      <dgm:prSet/>
      <dgm:spPr/>
      <dgm:t>
        <a:bodyPr/>
        <a:lstStyle/>
        <a:p>
          <a:endParaRPr lang="en-ID"/>
        </a:p>
      </dgm:t>
    </dgm:pt>
    <dgm:pt modelId="{BC09246B-16DE-4649-B671-8509D1AC3862}">
      <dgm:prSet phldrT="[Text]" custT="1"/>
      <dgm:spPr/>
      <dgm:t>
        <a:bodyPr/>
        <a:lstStyle/>
        <a:p>
          <a:r>
            <a:rPr lang="en-ID" sz="1800" dirty="0"/>
            <a:t>Sarana </a:t>
          </a:r>
          <a:r>
            <a:rPr lang="en-ID" sz="1800" dirty="0" err="1"/>
            <a:t>Mewujudkan</a:t>
          </a:r>
          <a:r>
            <a:rPr lang="en-ID" sz="1800" dirty="0"/>
            <a:t> </a:t>
          </a:r>
          <a:r>
            <a:rPr lang="en-ID" sz="1800" dirty="0" err="1"/>
            <a:t>Tujuan</a:t>
          </a:r>
          <a:r>
            <a:rPr lang="en-ID" sz="1800" dirty="0"/>
            <a:t> </a:t>
          </a:r>
          <a:r>
            <a:rPr lang="en-ID" sz="1800" dirty="0" err="1"/>
            <a:t>Bernegara</a:t>
          </a:r>
          <a:r>
            <a:rPr lang="en-ID" sz="1800" dirty="0"/>
            <a:t> (Welfare </a:t>
          </a:r>
          <a:r>
            <a:rPr lang="en-ID" sz="1800" dirty="0" err="1"/>
            <a:t>Rechtsstaat</a:t>
          </a:r>
          <a:r>
            <a:rPr lang="en-ID" sz="1800" dirty="0"/>
            <a:t>)</a:t>
          </a:r>
        </a:p>
      </dgm:t>
    </dgm:pt>
    <dgm:pt modelId="{2953A66D-F939-4A5B-B387-2CE235E5759D}" type="parTrans" cxnId="{F3ED39FB-DCDF-467B-98EF-49058B4328F1}">
      <dgm:prSet/>
      <dgm:spPr/>
      <dgm:t>
        <a:bodyPr/>
        <a:lstStyle/>
        <a:p>
          <a:endParaRPr lang="en-ID"/>
        </a:p>
      </dgm:t>
    </dgm:pt>
    <dgm:pt modelId="{82D2EAB4-1808-4C76-9EEF-60D962999288}" type="sibTrans" cxnId="{F3ED39FB-DCDF-467B-98EF-49058B4328F1}">
      <dgm:prSet/>
      <dgm:spPr/>
      <dgm:t>
        <a:bodyPr/>
        <a:lstStyle/>
        <a:p>
          <a:endParaRPr lang="en-ID"/>
        </a:p>
      </dgm:t>
    </dgm:pt>
    <dgm:pt modelId="{5BF0EB8E-A116-4DB4-885D-7DF9C52E55A9}" type="pres">
      <dgm:prSet presAssocID="{93B1C857-BF5B-480C-90F3-9A903594A6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D981D72-A38A-4976-B928-5B9BAAEC94D4}" type="pres">
      <dgm:prSet presAssocID="{9B5D54A2-347B-46CF-A9DD-D787B21262E9}" presName="hierRoot1" presStyleCnt="0">
        <dgm:presLayoutVars>
          <dgm:hierBranch val="init"/>
        </dgm:presLayoutVars>
      </dgm:prSet>
      <dgm:spPr/>
    </dgm:pt>
    <dgm:pt modelId="{0BF34B35-11DA-42A6-855F-5D1F969D8296}" type="pres">
      <dgm:prSet presAssocID="{9B5D54A2-347B-46CF-A9DD-D787B21262E9}" presName="rootComposite1" presStyleCnt="0"/>
      <dgm:spPr/>
    </dgm:pt>
    <dgm:pt modelId="{FDC27906-5C66-4123-90FA-D09DC21AF026}" type="pres">
      <dgm:prSet presAssocID="{9B5D54A2-347B-46CF-A9DD-D787B21262E9}" presName="rootText1" presStyleLbl="node0" presStyleIdx="0" presStyleCnt="1" custScaleX="249134" custScaleY="170414">
        <dgm:presLayoutVars>
          <dgm:chPref val="3"/>
        </dgm:presLayoutVars>
      </dgm:prSet>
      <dgm:spPr/>
    </dgm:pt>
    <dgm:pt modelId="{A890FF97-C91F-4551-B735-1C4205AAAEF8}" type="pres">
      <dgm:prSet presAssocID="{9B5D54A2-347B-46CF-A9DD-D787B21262E9}" presName="rootConnector1" presStyleLbl="node1" presStyleIdx="0" presStyleCnt="0"/>
      <dgm:spPr/>
    </dgm:pt>
    <dgm:pt modelId="{7FAA5915-9F2D-4B1A-AEAF-54A889CEC316}" type="pres">
      <dgm:prSet presAssocID="{9B5D54A2-347B-46CF-A9DD-D787B21262E9}" presName="hierChild2" presStyleCnt="0"/>
      <dgm:spPr/>
    </dgm:pt>
    <dgm:pt modelId="{002A60D4-77B2-466F-A7E9-8091CC61D266}" type="pres">
      <dgm:prSet presAssocID="{37B5F71E-B280-42FB-B9AB-1EB0E6A0F25D}" presName="Name64" presStyleLbl="parChTrans1D2" presStyleIdx="0" presStyleCnt="12"/>
      <dgm:spPr/>
    </dgm:pt>
    <dgm:pt modelId="{0D490592-2913-465A-858E-F0FB82644F9A}" type="pres">
      <dgm:prSet presAssocID="{A401BC77-9F25-4410-87A6-1EC78A67F27B}" presName="hierRoot2" presStyleCnt="0">
        <dgm:presLayoutVars>
          <dgm:hierBranch val="init"/>
        </dgm:presLayoutVars>
      </dgm:prSet>
      <dgm:spPr/>
    </dgm:pt>
    <dgm:pt modelId="{9EFCEB1B-281A-45F4-868D-7FDF8CCCFD60}" type="pres">
      <dgm:prSet presAssocID="{A401BC77-9F25-4410-87A6-1EC78A67F27B}" presName="rootComposite" presStyleCnt="0"/>
      <dgm:spPr/>
    </dgm:pt>
    <dgm:pt modelId="{978E25D0-2489-40A9-AAED-71E0073CF20E}" type="pres">
      <dgm:prSet presAssocID="{A401BC77-9F25-4410-87A6-1EC78A67F27B}" presName="rootText" presStyleLbl="node2" presStyleIdx="0" presStyleCnt="12" custScaleX="676745" custScaleY="84071">
        <dgm:presLayoutVars>
          <dgm:chPref val="3"/>
        </dgm:presLayoutVars>
      </dgm:prSet>
      <dgm:spPr/>
    </dgm:pt>
    <dgm:pt modelId="{43F95BD8-09C4-4CC3-8748-3A5EFFBEA509}" type="pres">
      <dgm:prSet presAssocID="{A401BC77-9F25-4410-87A6-1EC78A67F27B}" presName="rootConnector" presStyleLbl="node2" presStyleIdx="0" presStyleCnt="12"/>
      <dgm:spPr/>
    </dgm:pt>
    <dgm:pt modelId="{DFC085C1-3A9A-4F89-B041-38B8327F5699}" type="pres">
      <dgm:prSet presAssocID="{A401BC77-9F25-4410-87A6-1EC78A67F27B}" presName="hierChild4" presStyleCnt="0"/>
      <dgm:spPr/>
    </dgm:pt>
    <dgm:pt modelId="{50B1E472-BED4-4685-A466-F06ED83218F7}" type="pres">
      <dgm:prSet presAssocID="{A401BC77-9F25-4410-87A6-1EC78A67F27B}" presName="hierChild5" presStyleCnt="0"/>
      <dgm:spPr/>
    </dgm:pt>
    <dgm:pt modelId="{27916D43-C934-4AA4-B77C-1BC2D354040C}" type="pres">
      <dgm:prSet presAssocID="{B38B9F01-86FF-4A84-AD37-84BCDE0F5503}" presName="Name64" presStyleLbl="parChTrans1D2" presStyleIdx="1" presStyleCnt="12"/>
      <dgm:spPr/>
    </dgm:pt>
    <dgm:pt modelId="{C0F7B07A-FB49-4957-A14A-F992073BF960}" type="pres">
      <dgm:prSet presAssocID="{4C51FDAB-1C23-473F-BBA4-2C9982F4D9E6}" presName="hierRoot2" presStyleCnt="0">
        <dgm:presLayoutVars>
          <dgm:hierBranch val="init"/>
        </dgm:presLayoutVars>
      </dgm:prSet>
      <dgm:spPr/>
    </dgm:pt>
    <dgm:pt modelId="{32AFD08D-43FF-470D-8D95-B8725C03C26F}" type="pres">
      <dgm:prSet presAssocID="{4C51FDAB-1C23-473F-BBA4-2C9982F4D9E6}" presName="rootComposite" presStyleCnt="0"/>
      <dgm:spPr/>
    </dgm:pt>
    <dgm:pt modelId="{5312F334-1CE7-41E0-ACE5-8719E310ACFD}" type="pres">
      <dgm:prSet presAssocID="{4C51FDAB-1C23-473F-BBA4-2C9982F4D9E6}" presName="rootText" presStyleLbl="node2" presStyleIdx="1" presStyleCnt="12" custScaleX="676745" custScaleY="84071">
        <dgm:presLayoutVars>
          <dgm:chPref val="3"/>
        </dgm:presLayoutVars>
      </dgm:prSet>
      <dgm:spPr/>
    </dgm:pt>
    <dgm:pt modelId="{35628526-6E2A-4CD2-AC49-A20D9FC264D4}" type="pres">
      <dgm:prSet presAssocID="{4C51FDAB-1C23-473F-BBA4-2C9982F4D9E6}" presName="rootConnector" presStyleLbl="node2" presStyleIdx="1" presStyleCnt="12"/>
      <dgm:spPr/>
    </dgm:pt>
    <dgm:pt modelId="{8F2CFC62-E5F8-46D8-A5E8-BC0B5CB62924}" type="pres">
      <dgm:prSet presAssocID="{4C51FDAB-1C23-473F-BBA4-2C9982F4D9E6}" presName="hierChild4" presStyleCnt="0"/>
      <dgm:spPr/>
    </dgm:pt>
    <dgm:pt modelId="{FBA55F1E-4675-4B08-B5B3-3336B02A17EB}" type="pres">
      <dgm:prSet presAssocID="{4C51FDAB-1C23-473F-BBA4-2C9982F4D9E6}" presName="hierChild5" presStyleCnt="0"/>
      <dgm:spPr/>
    </dgm:pt>
    <dgm:pt modelId="{C0B50C44-0D4E-4147-A707-64E73C712710}" type="pres">
      <dgm:prSet presAssocID="{A348E274-AF30-4336-8C0E-C07686C841C6}" presName="Name64" presStyleLbl="parChTrans1D2" presStyleIdx="2" presStyleCnt="12"/>
      <dgm:spPr/>
    </dgm:pt>
    <dgm:pt modelId="{4B26821D-32A6-4A6D-A955-A8F08B100673}" type="pres">
      <dgm:prSet presAssocID="{A537D650-07F4-4211-B4D9-038E9FE3C4A7}" presName="hierRoot2" presStyleCnt="0">
        <dgm:presLayoutVars>
          <dgm:hierBranch val="init"/>
        </dgm:presLayoutVars>
      </dgm:prSet>
      <dgm:spPr/>
    </dgm:pt>
    <dgm:pt modelId="{4B377210-63C1-49B8-BD4F-27B38A586BA5}" type="pres">
      <dgm:prSet presAssocID="{A537D650-07F4-4211-B4D9-038E9FE3C4A7}" presName="rootComposite" presStyleCnt="0"/>
      <dgm:spPr/>
    </dgm:pt>
    <dgm:pt modelId="{B329FC78-4FD8-4751-9B82-5EAA29B6AC6E}" type="pres">
      <dgm:prSet presAssocID="{A537D650-07F4-4211-B4D9-038E9FE3C4A7}" presName="rootText" presStyleLbl="node2" presStyleIdx="2" presStyleCnt="12" custScaleX="676745" custScaleY="84071">
        <dgm:presLayoutVars>
          <dgm:chPref val="3"/>
        </dgm:presLayoutVars>
      </dgm:prSet>
      <dgm:spPr/>
    </dgm:pt>
    <dgm:pt modelId="{42FF4EF9-6864-4EDD-A35B-E78FB88AC47D}" type="pres">
      <dgm:prSet presAssocID="{A537D650-07F4-4211-B4D9-038E9FE3C4A7}" presName="rootConnector" presStyleLbl="node2" presStyleIdx="2" presStyleCnt="12"/>
      <dgm:spPr/>
    </dgm:pt>
    <dgm:pt modelId="{D6E50CEB-1B43-4B32-BD25-D02718A4F4A7}" type="pres">
      <dgm:prSet presAssocID="{A537D650-07F4-4211-B4D9-038E9FE3C4A7}" presName="hierChild4" presStyleCnt="0"/>
      <dgm:spPr/>
    </dgm:pt>
    <dgm:pt modelId="{0F285BB4-16AB-4A11-BE2A-F6653F39BECB}" type="pres">
      <dgm:prSet presAssocID="{A537D650-07F4-4211-B4D9-038E9FE3C4A7}" presName="hierChild5" presStyleCnt="0"/>
      <dgm:spPr/>
    </dgm:pt>
    <dgm:pt modelId="{18638E4C-F414-4A0C-8913-EA033236A6C5}" type="pres">
      <dgm:prSet presAssocID="{022569D8-DE5D-40ED-BF3B-79C7622C3364}" presName="Name64" presStyleLbl="parChTrans1D2" presStyleIdx="3" presStyleCnt="12"/>
      <dgm:spPr/>
    </dgm:pt>
    <dgm:pt modelId="{8E7F7BFD-258A-43C6-A6D9-F759467BBEEB}" type="pres">
      <dgm:prSet presAssocID="{1902A373-A7FF-4E8A-90B8-B6E98C82F029}" presName="hierRoot2" presStyleCnt="0">
        <dgm:presLayoutVars>
          <dgm:hierBranch val="init"/>
        </dgm:presLayoutVars>
      </dgm:prSet>
      <dgm:spPr/>
    </dgm:pt>
    <dgm:pt modelId="{45558D77-767B-4157-9AC3-0611AC7C7B64}" type="pres">
      <dgm:prSet presAssocID="{1902A373-A7FF-4E8A-90B8-B6E98C82F029}" presName="rootComposite" presStyleCnt="0"/>
      <dgm:spPr/>
    </dgm:pt>
    <dgm:pt modelId="{8EC7E3B4-C8F4-4E49-9C96-E91208573A45}" type="pres">
      <dgm:prSet presAssocID="{1902A373-A7FF-4E8A-90B8-B6E98C82F029}" presName="rootText" presStyleLbl="node2" presStyleIdx="3" presStyleCnt="12" custScaleX="676745" custScaleY="84071">
        <dgm:presLayoutVars>
          <dgm:chPref val="3"/>
        </dgm:presLayoutVars>
      </dgm:prSet>
      <dgm:spPr/>
    </dgm:pt>
    <dgm:pt modelId="{DDE7D3EB-61E9-40C8-9A95-B0163E66BE22}" type="pres">
      <dgm:prSet presAssocID="{1902A373-A7FF-4E8A-90B8-B6E98C82F029}" presName="rootConnector" presStyleLbl="node2" presStyleIdx="3" presStyleCnt="12"/>
      <dgm:spPr/>
    </dgm:pt>
    <dgm:pt modelId="{D023A849-C7EF-4979-AF20-7E88C874CEED}" type="pres">
      <dgm:prSet presAssocID="{1902A373-A7FF-4E8A-90B8-B6E98C82F029}" presName="hierChild4" presStyleCnt="0"/>
      <dgm:spPr/>
    </dgm:pt>
    <dgm:pt modelId="{B7BE7B56-E92E-4320-A9C5-59415218038C}" type="pres">
      <dgm:prSet presAssocID="{1902A373-A7FF-4E8A-90B8-B6E98C82F029}" presName="hierChild5" presStyleCnt="0"/>
      <dgm:spPr/>
    </dgm:pt>
    <dgm:pt modelId="{6280DD5F-837F-4B64-BAF3-47177074E750}" type="pres">
      <dgm:prSet presAssocID="{DC254089-E678-4941-83E0-BB449634D282}" presName="Name64" presStyleLbl="parChTrans1D2" presStyleIdx="4" presStyleCnt="12"/>
      <dgm:spPr/>
    </dgm:pt>
    <dgm:pt modelId="{B7F8484F-8BE2-4DA6-929C-40CE637C01F4}" type="pres">
      <dgm:prSet presAssocID="{FA66575E-FBA1-408E-BAB0-683DABF4C369}" presName="hierRoot2" presStyleCnt="0">
        <dgm:presLayoutVars>
          <dgm:hierBranch val="init"/>
        </dgm:presLayoutVars>
      </dgm:prSet>
      <dgm:spPr/>
    </dgm:pt>
    <dgm:pt modelId="{2D433B7D-3D63-44B0-85BC-B7C4F4E2EA20}" type="pres">
      <dgm:prSet presAssocID="{FA66575E-FBA1-408E-BAB0-683DABF4C369}" presName="rootComposite" presStyleCnt="0"/>
      <dgm:spPr/>
    </dgm:pt>
    <dgm:pt modelId="{4E859DE9-DBA0-4808-88EB-DE24DFB12BC3}" type="pres">
      <dgm:prSet presAssocID="{FA66575E-FBA1-408E-BAB0-683DABF4C369}" presName="rootText" presStyleLbl="node2" presStyleIdx="4" presStyleCnt="12" custScaleX="676745" custScaleY="84071">
        <dgm:presLayoutVars>
          <dgm:chPref val="3"/>
        </dgm:presLayoutVars>
      </dgm:prSet>
      <dgm:spPr/>
    </dgm:pt>
    <dgm:pt modelId="{213E2912-5DA6-4897-B524-4DDB9DD0538B}" type="pres">
      <dgm:prSet presAssocID="{FA66575E-FBA1-408E-BAB0-683DABF4C369}" presName="rootConnector" presStyleLbl="node2" presStyleIdx="4" presStyleCnt="12"/>
      <dgm:spPr/>
    </dgm:pt>
    <dgm:pt modelId="{C190094A-A04D-4AC1-BBC4-58DC65C962D7}" type="pres">
      <dgm:prSet presAssocID="{FA66575E-FBA1-408E-BAB0-683DABF4C369}" presName="hierChild4" presStyleCnt="0"/>
      <dgm:spPr/>
    </dgm:pt>
    <dgm:pt modelId="{F880B39D-62B5-43A1-A6B3-932DCFBE53BD}" type="pres">
      <dgm:prSet presAssocID="{FA66575E-FBA1-408E-BAB0-683DABF4C369}" presName="hierChild5" presStyleCnt="0"/>
      <dgm:spPr/>
    </dgm:pt>
    <dgm:pt modelId="{63FE92BF-D8E6-4EF0-8574-88520AA3095C}" type="pres">
      <dgm:prSet presAssocID="{D8AB7900-FC87-4A60-B2CE-907B481BBE80}" presName="Name64" presStyleLbl="parChTrans1D2" presStyleIdx="5" presStyleCnt="12"/>
      <dgm:spPr/>
    </dgm:pt>
    <dgm:pt modelId="{18EA3D9B-60E2-4908-8707-1F1C30BED4A5}" type="pres">
      <dgm:prSet presAssocID="{ACEA64EE-8294-4D4F-A4D4-002268621104}" presName="hierRoot2" presStyleCnt="0">
        <dgm:presLayoutVars>
          <dgm:hierBranch val="init"/>
        </dgm:presLayoutVars>
      </dgm:prSet>
      <dgm:spPr/>
    </dgm:pt>
    <dgm:pt modelId="{21AC1EAA-EB06-49EA-A20F-ACB1A1CAF372}" type="pres">
      <dgm:prSet presAssocID="{ACEA64EE-8294-4D4F-A4D4-002268621104}" presName="rootComposite" presStyleCnt="0"/>
      <dgm:spPr/>
    </dgm:pt>
    <dgm:pt modelId="{F40B1E81-2497-4D02-9414-AAAC9647954F}" type="pres">
      <dgm:prSet presAssocID="{ACEA64EE-8294-4D4F-A4D4-002268621104}" presName="rootText" presStyleLbl="node2" presStyleIdx="5" presStyleCnt="12" custScaleX="676745" custScaleY="84071">
        <dgm:presLayoutVars>
          <dgm:chPref val="3"/>
        </dgm:presLayoutVars>
      </dgm:prSet>
      <dgm:spPr/>
    </dgm:pt>
    <dgm:pt modelId="{62EE01AE-CE82-46E0-8EA1-674B7C51557E}" type="pres">
      <dgm:prSet presAssocID="{ACEA64EE-8294-4D4F-A4D4-002268621104}" presName="rootConnector" presStyleLbl="node2" presStyleIdx="5" presStyleCnt="12"/>
      <dgm:spPr/>
    </dgm:pt>
    <dgm:pt modelId="{67C7C372-8FA2-40BA-8E3A-5E19A3D1307F}" type="pres">
      <dgm:prSet presAssocID="{ACEA64EE-8294-4D4F-A4D4-002268621104}" presName="hierChild4" presStyleCnt="0"/>
      <dgm:spPr/>
    </dgm:pt>
    <dgm:pt modelId="{46DE6914-B80C-4A17-A101-CBAFAF9347D6}" type="pres">
      <dgm:prSet presAssocID="{ACEA64EE-8294-4D4F-A4D4-002268621104}" presName="hierChild5" presStyleCnt="0"/>
      <dgm:spPr/>
    </dgm:pt>
    <dgm:pt modelId="{96EE20E3-FEFB-4264-BE7E-21E2548DE4EA}" type="pres">
      <dgm:prSet presAssocID="{657073D8-4AF4-4EAE-A8DC-C8C5A05F58D7}" presName="Name64" presStyleLbl="parChTrans1D2" presStyleIdx="6" presStyleCnt="12"/>
      <dgm:spPr/>
    </dgm:pt>
    <dgm:pt modelId="{D6C4119E-6195-4099-AB0C-B252D6FE9736}" type="pres">
      <dgm:prSet presAssocID="{B9397BCE-04F4-4A49-8C34-3EF05D8E7653}" presName="hierRoot2" presStyleCnt="0">
        <dgm:presLayoutVars>
          <dgm:hierBranch val="init"/>
        </dgm:presLayoutVars>
      </dgm:prSet>
      <dgm:spPr/>
    </dgm:pt>
    <dgm:pt modelId="{3163C6BD-450D-483B-B9A5-E8DB9C2723A1}" type="pres">
      <dgm:prSet presAssocID="{B9397BCE-04F4-4A49-8C34-3EF05D8E7653}" presName="rootComposite" presStyleCnt="0"/>
      <dgm:spPr/>
    </dgm:pt>
    <dgm:pt modelId="{C462B58D-46A9-4934-AC97-F52DDD5CD689}" type="pres">
      <dgm:prSet presAssocID="{B9397BCE-04F4-4A49-8C34-3EF05D8E7653}" presName="rootText" presStyleLbl="node2" presStyleIdx="6" presStyleCnt="12" custScaleX="676745" custScaleY="84071">
        <dgm:presLayoutVars>
          <dgm:chPref val="3"/>
        </dgm:presLayoutVars>
      </dgm:prSet>
      <dgm:spPr/>
    </dgm:pt>
    <dgm:pt modelId="{E82E48F1-A901-4821-B7E2-5AA212C0F65E}" type="pres">
      <dgm:prSet presAssocID="{B9397BCE-04F4-4A49-8C34-3EF05D8E7653}" presName="rootConnector" presStyleLbl="node2" presStyleIdx="6" presStyleCnt="12"/>
      <dgm:spPr/>
    </dgm:pt>
    <dgm:pt modelId="{0DFBD0B0-14C7-4B84-9C3D-0DDB86D312A1}" type="pres">
      <dgm:prSet presAssocID="{B9397BCE-04F4-4A49-8C34-3EF05D8E7653}" presName="hierChild4" presStyleCnt="0"/>
      <dgm:spPr/>
    </dgm:pt>
    <dgm:pt modelId="{8B20F437-5C15-490F-B71D-4D9BC4D121C7}" type="pres">
      <dgm:prSet presAssocID="{B9397BCE-04F4-4A49-8C34-3EF05D8E7653}" presName="hierChild5" presStyleCnt="0"/>
      <dgm:spPr/>
    </dgm:pt>
    <dgm:pt modelId="{24DAAFAF-1D34-488C-B39A-4F2E7634332A}" type="pres">
      <dgm:prSet presAssocID="{47CEFE35-CC2D-4E14-A24E-EF63D5EA1C49}" presName="Name64" presStyleLbl="parChTrans1D2" presStyleIdx="7" presStyleCnt="12"/>
      <dgm:spPr/>
    </dgm:pt>
    <dgm:pt modelId="{B75938E4-E3DF-4C69-BF60-3FD7FA60E828}" type="pres">
      <dgm:prSet presAssocID="{237CB5F6-7BDF-45DF-9526-9D7A24285B13}" presName="hierRoot2" presStyleCnt="0">
        <dgm:presLayoutVars>
          <dgm:hierBranch val="init"/>
        </dgm:presLayoutVars>
      </dgm:prSet>
      <dgm:spPr/>
    </dgm:pt>
    <dgm:pt modelId="{3C92715E-77A9-4A43-B909-BD30C11DBA7A}" type="pres">
      <dgm:prSet presAssocID="{237CB5F6-7BDF-45DF-9526-9D7A24285B13}" presName="rootComposite" presStyleCnt="0"/>
      <dgm:spPr/>
    </dgm:pt>
    <dgm:pt modelId="{B7B02D0C-F160-4929-86C3-B764E1D49E3A}" type="pres">
      <dgm:prSet presAssocID="{237CB5F6-7BDF-45DF-9526-9D7A24285B13}" presName="rootText" presStyleLbl="node2" presStyleIdx="7" presStyleCnt="12" custScaleX="676745" custScaleY="84071">
        <dgm:presLayoutVars>
          <dgm:chPref val="3"/>
        </dgm:presLayoutVars>
      </dgm:prSet>
      <dgm:spPr/>
    </dgm:pt>
    <dgm:pt modelId="{53E9A278-E6FB-4BD1-B135-99743B07B2C3}" type="pres">
      <dgm:prSet presAssocID="{237CB5F6-7BDF-45DF-9526-9D7A24285B13}" presName="rootConnector" presStyleLbl="node2" presStyleIdx="7" presStyleCnt="12"/>
      <dgm:spPr/>
    </dgm:pt>
    <dgm:pt modelId="{2CE986C9-931F-4D27-9315-4C3C52995A5A}" type="pres">
      <dgm:prSet presAssocID="{237CB5F6-7BDF-45DF-9526-9D7A24285B13}" presName="hierChild4" presStyleCnt="0"/>
      <dgm:spPr/>
    </dgm:pt>
    <dgm:pt modelId="{B776F791-D17E-414B-8B4C-73E59A8BD453}" type="pres">
      <dgm:prSet presAssocID="{237CB5F6-7BDF-45DF-9526-9D7A24285B13}" presName="hierChild5" presStyleCnt="0"/>
      <dgm:spPr/>
    </dgm:pt>
    <dgm:pt modelId="{88C85AA5-6AF9-44A5-90B7-49A008BCF6C1}" type="pres">
      <dgm:prSet presAssocID="{D4497B96-34B9-4B77-AB14-E6A88074E6A2}" presName="Name64" presStyleLbl="parChTrans1D2" presStyleIdx="8" presStyleCnt="12"/>
      <dgm:spPr/>
    </dgm:pt>
    <dgm:pt modelId="{9DF5F97C-03C0-44B4-B218-FB9E8FAA33C5}" type="pres">
      <dgm:prSet presAssocID="{98858568-318B-4644-B85F-DB5BD9BAE876}" presName="hierRoot2" presStyleCnt="0">
        <dgm:presLayoutVars>
          <dgm:hierBranch val="init"/>
        </dgm:presLayoutVars>
      </dgm:prSet>
      <dgm:spPr/>
    </dgm:pt>
    <dgm:pt modelId="{3E397253-88E5-44CF-B2CE-06110C18600A}" type="pres">
      <dgm:prSet presAssocID="{98858568-318B-4644-B85F-DB5BD9BAE876}" presName="rootComposite" presStyleCnt="0"/>
      <dgm:spPr/>
    </dgm:pt>
    <dgm:pt modelId="{9A7A6D7A-888D-4302-9FA6-4C09CE3296CF}" type="pres">
      <dgm:prSet presAssocID="{98858568-318B-4644-B85F-DB5BD9BAE876}" presName="rootText" presStyleLbl="node2" presStyleIdx="8" presStyleCnt="12" custScaleX="676745" custScaleY="84071">
        <dgm:presLayoutVars>
          <dgm:chPref val="3"/>
        </dgm:presLayoutVars>
      </dgm:prSet>
      <dgm:spPr/>
    </dgm:pt>
    <dgm:pt modelId="{033756A2-BFCF-43AA-A16C-127C6468E94B}" type="pres">
      <dgm:prSet presAssocID="{98858568-318B-4644-B85F-DB5BD9BAE876}" presName="rootConnector" presStyleLbl="node2" presStyleIdx="8" presStyleCnt="12"/>
      <dgm:spPr/>
    </dgm:pt>
    <dgm:pt modelId="{F253111E-FABD-4A4F-BFF6-D5932BEA679E}" type="pres">
      <dgm:prSet presAssocID="{98858568-318B-4644-B85F-DB5BD9BAE876}" presName="hierChild4" presStyleCnt="0"/>
      <dgm:spPr/>
    </dgm:pt>
    <dgm:pt modelId="{E81C893A-EFA5-4383-AF93-655C803E8B5D}" type="pres">
      <dgm:prSet presAssocID="{98858568-318B-4644-B85F-DB5BD9BAE876}" presName="hierChild5" presStyleCnt="0"/>
      <dgm:spPr/>
    </dgm:pt>
    <dgm:pt modelId="{6ADD8D0C-5052-42B5-B202-00301D803FDA}" type="pres">
      <dgm:prSet presAssocID="{62D2D3AE-A1B8-4798-BF74-C350B498C172}" presName="Name64" presStyleLbl="parChTrans1D2" presStyleIdx="9" presStyleCnt="12"/>
      <dgm:spPr/>
    </dgm:pt>
    <dgm:pt modelId="{34E85054-ECDC-4CFE-9D8D-C1D5B509544B}" type="pres">
      <dgm:prSet presAssocID="{191082CC-F90E-45E3-8C97-18A6D21C5724}" presName="hierRoot2" presStyleCnt="0">
        <dgm:presLayoutVars>
          <dgm:hierBranch val="init"/>
        </dgm:presLayoutVars>
      </dgm:prSet>
      <dgm:spPr/>
    </dgm:pt>
    <dgm:pt modelId="{D83E63C6-AA80-406E-B446-EE87D0533BB1}" type="pres">
      <dgm:prSet presAssocID="{191082CC-F90E-45E3-8C97-18A6D21C5724}" presName="rootComposite" presStyleCnt="0"/>
      <dgm:spPr/>
    </dgm:pt>
    <dgm:pt modelId="{B899EEAA-83E7-47CE-9C1C-CFE558563100}" type="pres">
      <dgm:prSet presAssocID="{191082CC-F90E-45E3-8C97-18A6D21C5724}" presName="rootText" presStyleLbl="node2" presStyleIdx="9" presStyleCnt="12" custScaleX="676745" custScaleY="84071">
        <dgm:presLayoutVars>
          <dgm:chPref val="3"/>
        </dgm:presLayoutVars>
      </dgm:prSet>
      <dgm:spPr/>
    </dgm:pt>
    <dgm:pt modelId="{C02360F5-6263-40FD-AEB5-72ADC37C5656}" type="pres">
      <dgm:prSet presAssocID="{191082CC-F90E-45E3-8C97-18A6D21C5724}" presName="rootConnector" presStyleLbl="node2" presStyleIdx="9" presStyleCnt="12"/>
      <dgm:spPr/>
    </dgm:pt>
    <dgm:pt modelId="{FB157195-6F3E-4808-BCAA-77081BE0B7A4}" type="pres">
      <dgm:prSet presAssocID="{191082CC-F90E-45E3-8C97-18A6D21C5724}" presName="hierChild4" presStyleCnt="0"/>
      <dgm:spPr/>
    </dgm:pt>
    <dgm:pt modelId="{91063544-1D51-41D4-BF2C-EBB4899BC8D6}" type="pres">
      <dgm:prSet presAssocID="{191082CC-F90E-45E3-8C97-18A6D21C5724}" presName="hierChild5" presStyleCnt="0"/>
      <dgm:spPr/>
    </dgm:pt>
    <dgm:pt modelId="{90336FE6-C097-4ADF-9AE2-44BC679B8183}" type="pres">
      <dgm:prSet presAssocID="{2953A66D-F939-4A5B-B387-2CE235E5759D}" presName="Name64" presStyleLbl="parChTrans1D2" presStyleIdx="10" presStyleCnt="12"/>
      <dgm:spPr/>
    </dgm:pt>
    <dgm:pt modelId="{BCB8DBC7-1A27-4008-A985-20E47D3A9D0D}" type="pres">
      <dgm:prSet presAssocID="{BC09246B-16DE-4649-B671-8509D1AC3862}" presName="hierRoot2" presStyleCnt="0">
        <dgm:presLayoutVars>
          <dgm:hierBranch val="init"/>
        </dgm:presLayoutVars>
      </dgm:prSet>
      <dgm:spPr/>
    </dgm:pt>
    <dgm:pt modelId="{8CB27076-AAED-4786-811C-51D3B10F92A2}" type="pres">
      <dgm:prSet presAssocID="{BC09246B-16DE-4649-B671-8509D1AC3862}" presName="rootComposite" presStyleCnt="0"/>
      <dgm:spPr/>
    </dgm:pt>
    <dgm:pt modelId="{95D84FBB-AEA5-4BD8-85B9-EE699823288A}" type="pres">
      <dgm:prSet presAssocID="{BC09246B-16DE-4649-B671-8509D1AC3862}" presName="rootText" presStyleLbl="node2" presStyleIdx="10" presStyleCnt="12" custScaleX="676745" custScaleY="84071">
        <dgm:presLayoutVars>
          <dgm:chPref val="3"/>
        </dgm:presLayoutVars>
      </dgm:prSet>
      <dgm:spPr/>
    </dgm:pt>
    <dgm:pt modelId="{2AE12630-4DA5-4F2B-BFFB-D8F8E25FAF4F}" type="pres">
      <dgm:prSet presAssocID="{BC09246B-16DE-4649-B671-8509D1AC3862}" presName="rootConnector" presStyleLbl="node2" presStyleIdx="10" presStyleCnt="12"/>
      <dgm:spPr/>
    </dgm:pt>
    <dgm:pt modelId="{B28214B2-996F-42B6-9160-758FC05F52C6}" type="pres">
      <dgm:prSet presAssocID="{BC09246B-16DE-4649-B671-8509D1AC3862}" presName="hierChild4" presStyleCnt="0"/>
      <dgm:spPr/>
    </dgm:pt>
    <dgm:pt modelId="{5BC52DE2-B5CA-4FB6-9E44-53435509EC16}" type="pres">
      <dgm:prSet presAssocID="{BC09246B-16DE-4649-B671-8509D1AC3862}" presName="hierChild5" presStyleCnt="0"/>
      <dgm:spPr/>
    </dgm:pt>
    <dgm:pt modelId="{B293EFDF-7BDA-4273-924F-CF3BAA10C596}" type="pres">
      <dgm:prSet presAssocID="{1F6C0965-E681-4D1E-9539-BBE6CBFA0590}" presName="Name64" presStyleLbl="parChTrans1D2" presStyleIdx="11" presStyleCnt="12"/>
      <dgm:spPr/>
    </dgm:pt>
    <dgm:pt modelId="{1FEE6CF2-87B2-4306-833C-974B851FC474}" type="pres">
      <dgm:prSet presAssocID="{B4866D21-5D17-482B-A818-5B752CDA226E}" presName="hierRoot2" presStyleCnt="0">
        <dgm:presLayoutVars>
          <dgm:hierBranch val="init"/>
        </dgm:presLayoutVars>
      </dgm:prSet>
      <dgm:spPr/>
    </dgm:pt>
    <dgm:pt modelId="{D6853F86-48A6-44BA-BEB1-85DBD09F4F6B}" type="pres">
      <dgm:prSet presAssocID="{B4866D21-5D17-482B-A818-5B752CDA226E}" presName="rootComposite" presStyleCnt="0"/>
      <dgm:spPr/>
    </dgm:pt>
    <dgm:pt modelId="{AAB8F2A5-7266-46BE-A37F-8A9EB51118A7}" type="pres">
      <dgm:prSet presAssocID="{B4866D21-5D17-482B-A818-5B752CDA226E}" presName="rootText" presStyleLbl="node2" presStyleIdx="11" presStyleCnt="12" custScaleX="676745" custScaleY="84071">
        <dgm:presLayoutVars>
          <dgm:chPref val="3"/>
        </dgm:presLayoutVars>
      </dgm:prSet>
      <dgm:spPr/>
    </dgm:pt>
    <dgm:pt modelId="{35B380F9-B0EE-48D7-85F8-AC6A6B9A1F43}" type="pres">
      <dgm:prSet presAssocID="{B4866D21-5D17-482B-A818-5B752CDA226E}" presName="rootConnector" presStyleLbl="node2" presStyleIdx="11" presStyleCnt="12"/>
      <dgm:spPr/>
    </dgm:pt>
    <dgm:pt modelId="{F6ECAC58-3EAD-42F0-889B-C48354877947}" type="pres">
      <dgm:prSet presAssocID="{B4866D21-5D17-482B-A818-5B752CDA226E}" presName="hierChild4" presStyleCnt="0"/>
      <dgm:spPr/>
    </dgm:pt>
    <dgm:pt modelId="{96E0C167-208B-496F-A07F-D3C7FA1CE33B}" type="pres">
      <dgm:prSet presAssocID="{B4866D21-5D17-482B-A818-5B752CDA226E}" presName="hierChild5" presStyleCnt="0"/>
      <dgm:spPr/>
    </dgm:pt>
    <dgm:pt modelId="{888D97B7-3F29-44CB-B209-F13F7476E4E9}" type="pres">
      <dgm:prSet presAssocID="{9B5D54A2-347B-46CF-A9DD-D787B21262E9}" presName="hierChild3" presStyleCnt="0"/>
      <dgm:spPr/>
    </dgm:pt>
  </dgm:ptLst>
  <dgm:cxnLst>
    <dgm:cxn modelId="{2DB5AA05-7FA8-4934-8A1D-900CA40A511D}" type="presOf" srcId="{BC09246B-16DE-4649-B671-8509D1AC3862}" destId="{95D84FBB-AEA5-4BD8-85B9-EE699823288A}" srcOrd="0" destOrd="0" presId="urn:microsoft.com/office/officeart/2009/3/layout/HorizontalOrganizationChart"/>
    <dgm:cxn modelId="{DBC1BA09-FD27-406D-975A-662ACBB8A842}" type="presOf" srcId="{237CB5F6-7BDF-45DF-9526-9D7A24285B13}" destId="{53E9A278-E6FB-4BD1-B135-99743B07B2C3}" srcOrd="1" destOrd="0" presId="urn:microsoft.com/office/officeart/2009/3/layout/HorizontalOrganizationChart"/>
    <dgm:cxn modelId="{2B463C15-851F-46BA-B9BF-973B9DD80202}" type="presOf" srcId="{2953A66D-F939-4A5B-B387-2CE235E5759D}" destId="{90336FE6-C097-4ADF-9AE2-44BC679B8183}" srcOrd="0" destOrd="0" presId="urn:microsoft.com/office/officeart/2009/3/layout/HorizontalOrganizationChart"/>
    <dgm:cxn modelId="{007B4C15-2A51-494F-9B01-7C94B8724E1A}" srcId="{9B5D54A2-347B-46CF-A9DD-D787B21262E9}" destId="{98858568-318B-4644-B85F-DB5BD9BAE876}" srcOrd="8" destOrd="0" parTransId="{D4497B96-34B9-4B77-AB14-E6A88074E6A2}" sibTransId="{45E1123B-FD23-436A-ACFB-02E065A2E399}"/>
    <dgm:cxn modelId="{BF24FB17-B7E3-4C49-BEF0-EC44F414DE78}" type="presOf" srcId="{62D2D3AE-A1B8-4798-BF74-C350B498C172}" destId="{6ADD8D0C-5052-42B5-B202-00301D803FDA}" srcOrd="0" destOrd="0" presId="urn:microsoft.com/office/officeart/2009/3/layout/HorizontalOrganizationChart"/>
    <dgm:cxn modelId="{79777F18-0E3C-4CD4-9812-63EC986EF851}" type="presOf" srcId="{98858568-318B-4644-B85F-DB5BD9BAE876}" destId="{033756A2-BFCF-43AA-A16C-127C6468E94B}" srcOrd="1" destOrd="0" presId="urn:microsoft.com/office/officeart/2009/3/layout/HorizontalOrganizationChart"/>
    <dgm:cxn modelId="{A8513B19-F6E7-481F-804A-A50D3C04FE45}" type="presOf" srcId="{B38B9F01-86FF-4A84-AD37-84BCDE0F5503}" destId="{27916D43-C934-4AA4-B77C-1BC2D354040C}" srcOrd="0" destOrd="0" presId="urn:microsoft.com/office/officeart/2009/3/layout/HorizontalOrganizationChart"/>
    <dgm:cxn modelId="{56A32D1A-BD96-4AC9-9D24-6801EF3B0DB4}" srcId="{9B5D54A2-347B-46CF-A9DD-D787B21262E9}" destId="{B9397BCE-04F4-4A49-8C34-3EF05D8E7653}" srcOrd="6" destOrd="0" parTransId="{657073D8-4AF4-4EAE-A8DC-C8C5A05F58D7}" sibTransId="{7D0108EE-8494-42E3-90F1-1520F56CA3C6}"/>
    <dgm:cxn modelId="{07DA1821-7E64-4874-B032-1B4C40F9A84F}" type="presOf" srcId="{1902A373-A7FF-4E8A-90B8-B6E98C82F029}" destId="{DDE7D3EB-61E9-40C8-9A95-B0163E66BE22}" srcOrd="1" destOrd="0" presId="urn:microsoft.com/office/officeart/2009/3/layout/HorizontalOrganizationChart"/>
    <dgm:cxn modelId="{6D968027-0022-4E2F-97E3-41DC3ABA9BA7}" type="presOf" srcId="{4C51FDAB-1C23-473F-BBA4-2C9982F4D9E6}" destId="{35628526-6E2A-4CD2-AC49-A20D9FC264D4}" srcOrd="1" destOrd="0" presId="urn:microsoft.com/office/officeart/2009/3/layout/HorizontalOrganizationChart"/>
    <dgm:cxn modelId="{BB1EBC2B-FE6A-490C-B941-F642FDE86D11}" srcId="{9B5D54A2-347B-46CF-A9DD-D787B21262E9}" destId="{4C51FDAB-1C23-473F-BBA4-2C9982F4D9E6}" srcOrd="1" destOrd="0" parTransId="{B38B9F01-86FF-4A84-AD37-84BCDE0F5503}" sibTransId="{ED2A549E-C8CE-45B2-8C05-A431C3B74764}"/>
    <dgm:cxn modelId="{B1142733-1E1F-4889-BDD8-E734F64BB869}" type="presOf" srcId="{1F6C0965-E681-4D1E-9539-BBE6CBFA0590}" destId="{B293EFDF-7BDA-4273-924F-CF3BAA10C596}" srcOrd="0" destOrd="0" presId="urn:microsoft.com/office/officeart/2009/3/layout/HorizontalOrganizationChart"/>
    <dgm:cxn modelId="{F994753C-2572-4E9F-9A45-13719724C63A}" type="presOf" srcId="{A537D650-07F4-4211-B4D9-038E9FE3C4A7}" destId="{42FF4EF9-6864-4EDD-A35B-E78FB88AC47D}" srcOrd="1" destOrd="0" presId="urn:microsoft.com/office/officeart/2009/3/layout/HorizontalOrganizationChart"/>
    <dgm:cxn modelId="{EAAD193E-7F2B-4CF6-901B-4133B3475144}" type="presOf" srcId="{191082CC-F90E-45E3-8C97-18A6D21C5724}" destId="{C02360F5-6263-40FD-AEB5-72ADC37C5656}" srcOrd="1" destOrd="0" presId="urn:microsoft.com/office/officeart/2009/3/layout/HorizontalOrganizationChart"/>
    <dgm:cxn modelId="{19483C3F-ABB8-4CCB-9A52-4FC8E40D6FD7}" srcId="{9B5D54A2-347B-46CF-A9DD-D787B21262E9}" destId="{FA66575E-FBA1-408E-BAB0-683DABF4C369}" srcOrd="4" destOrd="0" parTransId="{DC254089-E678-4941-83E0-BB449634D282}" sibTransId="{8889FE4A-FB28-41B6-9E5F-C0D8150DD97F}"/>
    <dgm:cxn modelId="{98A3E062-EE1F-4826-832D-64B6342ED199}" type="presOf" srcId="{1902A373-A7FF-4E8A-90B8-B6E98C82F029}" destId="{8EC7E3B4-C8F4-4E49-9C96-E91208573A45}" srcOrd="0" destOrd="0" presId="urn:microsoft.com/office/officeart/2009/3/layout/HorizontalOrganizationChart"/>
    <dgm:cxn modelId="{0C39F463-6BB5-415E-9D76-4BED29A081DC}" type="presOf" srcId="{B9397BCE-04F4-4A49-8C34-3EF05D8E7653}" destId="{C462B58D-46A9-4934-AC97-F52DDD5CD689}" srcOrd="0" destOrd="0" presId="urn:microsoft.com/office/officeart/2009/3/layout/HorizontalOrganizationChart"/>
    <dgm:cxn modelId="{876BAF48-DFFF-4A2F-9801-EFDDD721DEBA}" type="presOf" srcId="{9B5D54A2-347B-46CF-A9DD-D787B21262E9}" destId="{A890FF97-C91F-4551-B735-1C4205AAAEF8}" srcOrd="1" destOrd="0" presId="urn:microsoft.com/office/officeart/2009/3/layout/HorizontalOrganizationChart"/>
    <dgm:cxn modelId="{41D4404E-AF54-4283-81C6-52D64C94A472}" type="presOf" srcId="{DC254089-E678-4941-83E0-BB449634D282}" destId="{6280DD5F-837F-4B64-BAF3-47177074E750}" srcOrd="0" destOrd="0" presId="urn:microsoft.com/office/officeart/2009/3/layout/HorizontalOrganizationChart"/>
    <dgm:cxn modelId="{8E28F471-8DC0-4BF8-A323-73E117D03935}" type="presOf" srcId="{657073D8-4AF4-4EAE-A8DC-C8C5A05F58D7}" destId="{96EE20E3-FEFB-4264-BE7E-21E2548DE4EA}" srcOrd="0" destOrd="0" presId="urn:microsoft.com/office/officeart/2009/3/layout/HorizontalOrganizationChart"/>
    <dgm:cxn modelId="{3C958C52-58B2-40B1-AFD1-D8B71B517052}" type="presOf" srcId="{B4866D21-5D17-482B-A818-5B752CDA226E}" destId="{35B380F9-B0EE-48D7-85F8-AC6A6B9A1F43}" srcOrd="1" destOrd="0" presId="urn:microsoft.com/office/officeart/2009/3/layout/HorizontalOrganizationChart"/>
    <dgm:cxn modelId="{15C2AC73-1022-4543-AE6F-80F78F18767C}" srcId="{9B5D54A2-347B-46CF-A9DD-D787B21262E9}" destId="{191082CC-F90E-45E3-8C97-18A6D21C5724}" srcOrd="9" destOrd="0" parTransId="{62D2D3AE-A1B8-4798-BF74-C350B498C172}" sibTransId="{9BF3E60D-B812-428F-B353-55A4F1AD7689}"/>
    <dgm:cxn modelId="{E5D51A55-C49B-4386-A5B4-E2B283EDFAA3}" srcId="{93B1C857-BF5B-480C-90F3-9A903594A6F1}" destId="{9B5D54A2-347B-46CF-A9DD-D787B21262E9}" srcOrd="0" destOrd="0" parTransId="{FCA2E5B9-8CE8-4A18-BB2B-52F11E3528EE}" sibTransId="{BFF23988-CBFD-4413-B147-7DB66B5B99A8}"/>
    <dgm:cxn modelId="{52698879-DB6B-4089-99F2-9D44817A6F5C}" type="presOf" srcId="{A348E274-AF30-4336-8C0E-C07686C841C6}" destId="{C0B50C44-0D4E-4147-A707-64E73C712710}" srcOrd="0" destOrd="0" presId="urn:microsoft.com/office/officeart/2009/3/layout/HorizontalOrganizationChart"/>
    <dgm:cxn modelId="{7143AD7E-F9B2-42E9-93B0-5C7D2BF267ED}" type="presOf" srcId="{BC09246B-16DE-4649-B671-8509D1AC3862}" destId="{2AE12630-4DA5-4F2B-BFFB-D8F8E25FAF4F}" srcOrd="1" destOrd="0" presId="urn:microsoft.com/office/officeart/2009/3/layout/HorizontalOrganizationChart"/>
    <dgm:cxn modelId="{980B567F-4F05-44DB-9A53-4A9993593AE7}" srcId="{9B5D54A2-347B-46CF-A9DD-D787B21262E9}" destId="{1902A373-A7FF-4E8A-90B8-B6E98C82F029}" srcOrd="3" destOrd="0" parTransId="{022569D8-DE5D-40ED-BF3B-79C7622C3364}" sibTransId="{C847C464-F7BC-483B-A4C0-B7C933823D52}"/>
    <dgm:cxn modelId="{8A3B4681-4EFF-4A01-801D-00C3255B596A}" type="presOf" srcId="{47CEFE35-CC2D-4E14-A24E-EF63D5EA1C49}" destId="{24DAAFAF-1D34-488C-B39A-4F2E7634332A}" srcOrd="0" destOrd="0" presId="urn:microsoft.com/office/officeart/2009/3/layout/HorizontalOrganizationChart"/>
    <dgm:cxn modelId="{31D0BE81-83B7-420D-A128-7A4238D07850}" type="presOf" srcId="{FA66575E-FBA1-408E-BAB0-683DABF4C369}" destId="{4E859DE9-DBA0-4808-88EB-DE24DFB12BC3}" srcOrd="0" destOrd="0" presId="urn:microsoft.com/office/officeart/2009/3/layout/HorizontalOrganizationChart"/>
    <dgm:cxn modelId="{0DDD6D86-B3B8-42F7-B9BE-75F7538294A8}" srcId="{9B5D54A2-347B-46CF-A9DD-D787B21262E9}" destId="{A401BC77-9F25-4410-87A6-1EC78A67F27B}" srcOrd="0" destOrd="0" parTransId="{37B5F71E-B280-42FB-B9AB-1EB0E6A0F25D}" sibTransId="{7572C844-238B-45F8-AAAF-0790373E926B}"/>
    <dgm:cxn modelId="{CA9B7E88-E3EC-480C-A54E-B4E5AC9A2B2B}" type="presOf" srcId="{ACEA64EE-8294-4D4F-A4D4-002268621104}" destId="{F40B1E81-2497-4D02-9414-AAAC9647954F}" srcOrd="0" destOrd="0" presId="urn:microsoft.com/office/officeart/2009/3/layout/HorizontalOrganizationChart"/>
    <dgm:cxn modelId="{28DB1790-8A61-4DF2-A3AB-03A85CB376F5}" type="presOf" srcId="{191082CC-F90E-45E3-8C97-18A6D21C5724}" destId="{B899EEAA-83E7-47CE-9C1C-CFE558563100}" srcOrd="0" destOrd="0" presId="urn:microsoft.com/office/officeart/2009/3/layout/HorizontalOrganizationChart"/>
    <dgm:cxn modelId="{ACA95F90-13E2-4B8C-92E7-278CAEA0A0B9}" type="presOf" srcId="{4C51FDAB-1C23-473F-BBA4-2C9982F4D9E6}" destId="{5312F334-1CE7-41E0-ACE5-8719E310ACFD}" srcOrd="0" destOrd="0" presId="urn:microsoft.com/office/officeart/2009/3/layout/HorizontalOrganizationChart"/>
    <dgm:cxn modelId="{C1AB2096-A668-4E7F-9E4C-1184EAA2B09B}" type="presOf" srcId="{9B5D54A2-347B-46CF-A9DD-D787B21262E9}" destId="{FDC27906-5C66-4123-90FA-D09DC21AF026}" srcOrd="0" destOrd="0" presId="urn:microsoft.com/office/officeart/2009/3/layout/HorizontalOrganizationChart"/>
    <dgm:cxn modelId="{9F9E7397-5791-4E79-B4D6-EB37D5DA97A5}" type="presOf" srcId="{022569D8-DE5D-40ED-BF3B-79C7622C3364}" destId="{18638E4C-F414-4A0C-8913-EA033236A6C5}" srcOrd="0" destOrd="0" presId="urn:microsoft.com/office/officeart/2009/3/layout/HorizontalOrganizationChart"/>
    <dgm:cxn modelId="{8A2687A2-F9BE-4AD3-ACC7-5551F4E0E398}" type="presOf" srcId="{D4497B96-34B9-4B77-AB14-E6A88074E6A2}" destId="{88C85AA5-6AF9-44A5-90B7-49A008BCF6C1}" srcOrd="0" destOrd="0" presId="urn:microsoft.com/office/officeart/2009/3/layout/HorizontalOrganizationChart"/>
    <dgm:cxn modelId="{8E17E4A9-A30D-44A7-B7D1-B5432177FB3E}" type="presOf" srcId="{237CB5F6-7BDF-45DF-9526-9D7A24285B13}" destId="{B7B02D0C-F160-4929-86C3-B764E1D49E3A}" srcOrd="0" destOrd="0" presId="urn:microsoft.com/office/officeart/2009/3/layout/HorizontalOrganizationChart"/>
    <dgm:cxn modelId="{F15E83AB-8FE8-4748-A961-23259CD268A1}" type="presOf" srcId="{93B1C857-BF5B-480C-90F3-9A903594A6F1}" destId="{5BF0EB8E-A116-4DB4-885D-7DF9C52E55A9}" srcOrd="0" destOrd="0" presId="urn:microsoft.com/office/officeart/2009/3/layout/HorizontalOrganizationChart"/>
    <dgm:cxn modelId="{2B8226AE-04C6-412E-BD09-29F91CF1B90E}" type="presOf" srcId="{37B5F71E-B280-42FB-B9AB-1EB0E6A0F25D}" destId="{002A60D4-77B2-466F-A7E9-8091CC61D266}" srcOrd="0" destOrd="0" presId="urn:microsoft.com/office/officeart/2009/3/layout/HorizontalOrganizationChart"/>
    <dgm:cxn modelId="{0FC1AFC0-487F-4BEC-8D06-5A7819B55E22}" srcId="{9B5D54A2-347B-46CF-A9DD-D787B21262E9}" destId="{B4866D21-5D17-482B-A818-5B752CDA226E}" srcOrd="11" destOrd="0" parTransId="{1F6C0965-E681-4D1E-9539-BBE6CBFA0590}" sibTransId="{5548FACA-13C6-438D-88C0-6A2E90C454CC}"/>
    <dgm:cxn modelId="{CAFC82C2-68DF-46F4-BE16-B2DCB46E2B21}" srcId="{9B5D54A2-347B-46CF-A9DD-D787B21262E9}" destId="{ACEA64EE-8294-4D4F-A4D4-002268621104}" srcOrd="5" destOrd="0" parTransId="{D8AB7900-FC87-4A60-B2CE-907B481BBE80}" sibTransId="{BD4AFB8B-3D99-4573-8F4C-D2FC6EB6AA13}"/>
    <dgm:cxn modelId="{46895FD2-D789-4D41-8B5A-2C31993004AB}" type="presOf" srcId="{D8AB7900-FC87-4A60-B2CE-907B481BBE80}" destId="{63FE92BF-D8E6-4EF0-8574-88520AA3095C}" srcOrd="0" destOrd="0" presId="urn:microsoft.com/office/officeart/2009/3/layout/HorizontalOrganizationChart"/>
    <dgm:cxn modelId="{AF207AD5-8ED6-4DCF-8CBE-8DC035380400}" type="presOf" srcId="{B9397BCE-04F4-4A49-8C34-3EF05D8E7653}" destId="{E82E48F1-A901-4821-B7E2-5AA212C0F65E}" srcOrd="1" destOrd="0" presId="urn:microsoft.com/office/officeart/2009/3/layout/HorizontalOrganizationChart"/>
    <dgm:cxn modelId="{6918D2DB-2B56-4A01-82AF-E56576A76D25}" type="presOf" srcId="{A401BC77-9F25-4410-87A6-1EC78A67F27B}" destId="{978E25D0-2489-40A9-AAED-71E0073CF20E}" srcOrd="0" destOrd="0" presId="urn:microsoft.com/office/officeart/2009/3/layout/HorizontalOrganizationChart"/>
    <dgm:cxn modelId="{5DFF25E1-EA77-4138-B5B9-48CDAC0597E1}" type="presOf" srcId="{98858568-318B-4644-B85F-DB5BD9BAE876}" destId="{9A7A6D7A-888D-4302-9FA6-4C09CE3296CF}" srcOrd="0" destOrd="0" presId="urn:microsoft.com/office/officeart/2009/3/layout/HorizontalOrganizationChart"/>
    <dgm:cxn modelId="{9E8F33E1-A0F3-46BB-8A93-FD1CC827EF7A}" type="presOf" srcId="{B4866D21-5D17-482B-A818-5B752CDA226E}" destId="{AAB8F2A5-7266-46BE-A37F-8A9EB51118A7}" srcOrd="0" destOrd="0" presId="urn:microsoft.com/office/officeart/2009/3/layout/HorizontalOrganizationChart"/>
    <dgm:cxn modelId="{799A4FE4-4683-4006-B4A8-67582798ABB0}" type="presOf" srcId="{A537D650-07F4-4211-B4D9-038E9FE3C4A7}" destId="{B329FC78-4FD8-4751-9B82-5EAA29B6AC6E}" srcOrd="0" destOrd="0" presId="urn:microsoft.com/office/officeart/2009/3/layout/HorizontalOrganizationChart"/>
    <dgm:cxn modelId="{6336FEE6-3629-4059-BD90-82A0923B3433}" type="presOf" srcId="{FA66575E-FBA1-408E-BAB0-683DABF4C369}" destId="{213E2912-5DA6-4897-B524-4DDB9DD0538B}" srcOrd="1" destOrd="0" presId="urn:microsoft.com/office/officeart/2009/3/layout/HorizontalOrganizationChart"/>
    <dgm:cxn modelId="{6EFF08E9-6B26-4091-AF5D-43A6668F940E}" type="presOf" srcId="{A401BC77-9F25-4410-87A6-1EC78A67F27B}" destId="{43F95BD8-09C4-4CC3-8748-3A5EFFBEA509}" srcOrd="1" destOrd="0" presId="urn:microsoft.com/office/officeart/2009/3/layout/HorizontalOrganizationChart"/>
    <dgm:cxn modelId="{A8F961EA-6770-413C-A274-556575B9A07D}" type="presOf" srcId="{ACEA64EE-8294-4D4F-A4D4-002268621104}" destId="{62EE01AE-CE82-46E0-8EA1-674B7C51557E}" srcOrd="1" destOrd="0" presId="urn:microsoft.com/office/officeart/2009/3/layout/HorizontalOrganizationChart"/>
    <dgm:cxn modelId="{305441F1-1947-46A7-B1AA-ADD1B021BDEF}" srcId="{9B5D54A2-347B-46CF-A9DD-D787B21262E9}" destId="{A537D650-07F4-4211-B4D9-038E9FE3C4A7}" srcOrd="2" destOrd="0" parTransId="{A348E274-AF30-4336-8C0E-C07686C841C6}" sibTransId="{7506C23A-AE3F-44FF-82DC-75EDD785E66A}"/>
    <dgm:cxn modelId="{F3ED39FB-DCDF-467B-98EF-49058B4328F1}" srcId="{9B5D54A2-347B-46CF-A9DD-D787B21262E9}" destId="{BC09246B-16DE-4649-B671-8509D1AC3862}" srcOrd="10" destOrd="0" parTransId="{2953A66D-F939-4A5B-B387-2CE235E5759D}" sibTransId="{82D2EAB4-1808-4C76-9EEF-60D962999288}"/>
    <dgm:cxn modelId="{B63D30FF-5B51-41E9-9CB9-2574B634B7AE}" srcId="{9B5D54A2-347B-46CF-A9DD-D787B21262E9}" destId="{237CB5F6-7BDF-45DF-9526-9D7A24285B13}" srcOrd="7" destOrd="0" parTransId="{47CEFE35-CC2D-4E14-A24E-EF63D5EA1C49}" sibTransId="{9EA0B600-CBED-41AE-952A-2F34AC671BAF}"/>
    <dgm:cxn modelId="{0C375C0F-2698-43EE-9317-D0B296E6A795}" type="presParOf" srcId="{5BF0EB8E-A116-4DB4-885D-7DF9C52E55A9}" destId="{9D981D72-A38A-4976-B928-5B9BAAEC94D4}" srcOrd="0" destOrd="0" presId="urn:microsoft.com/office/officeart/2009/3/layout/HorizontalOrganizationChart"/>
    <dgm:cxn modelId="{1B5B452F-9553-4508-8345-618D9DA48E3F}" type="presParOf" srcId="{9D981D72-A38A-4976-B928-5B9BAAEC94D4}" destId="{0BF34B35-11DA-42A6-855F-5D1F969D8296}" srcOrd="0" destOrd="0" presId="urn:microsoft.com/office/officeart/2009/3/layout/HorizontalOrganizationChart"/>
    <dgm:cxn modelId="{9D5B723B-CBB0-4F08-A10D-855AD5F51E0F}" type="presParOf" srcId="{0BF34B35-11DA-42A6-855F-5D1F969D8296}" destId="{FDC27906-5C66-4123-90FA-D09DC21AF026}" srcOrd="0" destOrd="0" presId="urn:microsoft.com/office/officeart/2009/3/layout/HorizontalOrganizationChart"/>
    <dgm:cxn modelId="{FD9B2B8B-6B18-4D1E-98D9-2E93E9D52B04}" type="presParOf" srcId="{0BF34B35-11DA-42A6-855F-5D1F969D8296}" destId="{A890FF97-C91F-4551-B735-1C4205AAAEF8}" srcOrd="1" destOrd="0" presId="urn:microsoft.com/office/officeart/2009/3/layout/HorizontalOrganizationChart"/>
    <dgm:cxn modelId="{C17E9A14-EB98-4D76-BE21-78E904C91E5D}" type="presParOf" srcId="{9D981D72-A38A-4976-B928-5B9BAAEC94D4}" destId="{7FAA5915-9F2D-4B1A-AEAF-54A889CEC316}" srcOrd="1" destOrd="0" presId="urn:microsoft.com/office/officeart/2009/3/layout/HorizontalOrganizationChart"/>
    <dgm:cxn modelId="{33A83562-CD26-4643-AFD3-DD0B3D7DFF9F}" type="presParOf" srcId="{7FAA5915-9F2D-4B1A-AEAF-54A889CEC316}" destId="{002A60D4-77B2-466F-A7E9-8091CC61D266}" srcOrd="0" destOrd="0" presId="urn:microsoft.com/office/officeart/2009/3/layout/HorizontalOrganizationChart"/>
    <dgm:cxn modelId="{8E241E67-AB15-4972-A0BD-710F75886F90}" type="presParOf" srcId="{7FAA5915-9F2D-4B1A-AEAF-54A889CEC316}" destId="{0D490592-2913-465A-858E-F0FB82644F9A}" srcOrd="1" destOrd="0" presId="urn:microsoft.com/office/officeart/2009/3/layout/HorizontalOrganizationChart"/>
    <dgm:cxn modelId="{E7D62919-A870-4F52-809B-209DFD7FE5B4}" type="presParOf" srcId="{0D490592-2913-465A-858E-F0FB82644F9A}" destId="{9EFCEB1B-281A-45F4-868D-7FDF8CCCFD60}" srcOrd="0" destOrd="0" presId="urn:microsoft.com/office/officeart/2009/3/layout/HorizontalOrganizationChart"/>
    <dgm:cxn modelId="{ADE566C3-F8FA-4766-9545-E03E49EA259E}" type="presParOf" srcId="{9EFCEB1B-281A-45F4-868D-7FDF8CCCFD60}" destId="{978E25D0-2489-40A9-AAED-71E0073CF20E}" srcOrd="0" destOrd="0" presId="urn:microsoft.com/office/officeart/2009/3/layout/HorizontalOrganizationChart"/>
    <dgm:cxn modelId="{FEE3CFAC-25DF-4E09-89CA-D19D5A541891}" type="presParOf" srcId="{9EFCEB1B-281A-45F4-868D-7FDF8CCCFD60}" destId="{43F95BD8-09C4-4CC3-8748-3A5EFFBEA509}" srcOrd="1" destOrd="0" presId="urn:microsoft.com/office/officeart/2009/3/layout/HorizontalOrganizationChart"/>
    <dgm:cxn modelId="{F04D4D6D-A1A8-4743-AFB4-ED4D89BC8FA8}" type="presParOf" srcId="{0D490592-2913-465A-858E-F0FB82644F9A}" destId="{DFC085C1-3A9A-4F89-B041-38B8327F5699}" srcOrd="1" destOrd="0" presId="urn:microsoft.com/office/officeart/2009/3/layout/HorizontalOrganizationChart"/>
    <dgm:cxn modelId="{7AF5B734-D276-40C3-9EB2-C7DCC6DE8097}" type="presParOf" srcId="{0D490592-2913-465A-858E-F0FB82644F9A}" destId="{50B1E472-BED4-4685-A466-F06ED83218F7}" srcOrd="2" destOrd="0" presId="urn:microsoft.com/office/officeart/2009/3/layout/HorizontalOrganizationChart"/>
    <dgm:cxn modelId="{4FF42410-EF5C-49C2-A5BF-84721BE96835}" type="presParOf" srcId="{7FAA5915-9F2D-4B1A-AEAF-54A889CEC316}" destId="{27916D43-C934-4AA4-B77C-1BC2D354040C}" srcOrd="2" destOrd="0" presId="urn:microsoft.com/office/officeart/2009/3/layout/HorizontalOrganizationChart"/>
    <dgm:cxn modelId="{654981DD-4593-4744-A300-38C2811C5022}" type="presParOf" srcId="{7FAA5915-9F2D-4B1A-AEAF-54A889CEC316}" destId="{C0F7B07A-FB49-4957-A14A-F992073BF960}" srcOrd="3" destOrd="0" presId="urn:microsoft.com/office/officeart/2009/3/layout/HorizontalOrganizationChart"/>
    <dgm:cxn modelId="{7120B999-48E4-416C-B60E-39862A57D993}" type="presParOf" srcId="{C0F7B07A-FB49-4957-A14A-F992073BF960}" destId="{32AFD08D-43FF-470D-8D95-B8725C03C26F}" srcOrd="0" destOrd="0" presId="urn:microsoft.com/office/officeart/2009/3/layout/HorizontalOrganizationChart"/>
    <dgm:cxn modelId="{AB972AA3-9EBE-4517-B075-8DC352015519}" type="presParOf" srcId="{32AFD08D-43FF-470D-8D95-B8725C03C26F}" destId="{5312F334-1CE7-41E0-ACE5-8719E310ACFD}" srcOrd="0" destOrd="0" presId="urn:microsoft.com/office/officeart/2009/3/layout/HorizontalOrganizationChart"/>
    <dgm:cxn modelId="{106FB01E-5059-455D-8003-1D4D79B026EE}" type="presParOf" srcId="{32AFD08D-43FF-470D-8D95-B8725C03C26F}" destId="{35628526-6E2A-4CD2-AC49-A20D9FC264D4}" srcOrd="1" destOrd="0" presId="urn:microsoft.com/office/officeart/2009/3/layout/HorizontalOrganizationChart"/>
    <dgm:cxn modelId="{4B5E2DA8-B539-4BE8-A3A8-4FF2B2A4A296}" type="presParOf" srcId="{C0F7B07A-FB49-4957-A14A-F992073BF960}" destId="{8F2CFC62-E5F8-46D8-A5E8-BC0B5CB62924}" srcOrd="1" destOrd="0" presId="urn:microsoft.com/office/officeart/2009/3/layout/HorizontalOrganizationChart"/>
    <dgm:cxn modelId="{168318ED-892A-4012-B6E7-F0A5B523774C}" type="presParOf" srcId="{C0F7B07A-FB49-4957-A14A-F992073BF960}" destId="{FBA55F1E-4675-4B08-B5B3-3336B02A17EB}" srcOrd="2" destOrd="0" presId="urn:microsoft.com/office/officeart/2009/3/layout/HorizontalOrganizationChart"/>
    <dgm:cxn modelId="{30711571-F958-4A91-83BB-7EC4F0A5D23B}" type="presParOf" srcId="{7FAA5915-9F2D-4B1A-AEAF-54A889CEC316}" destId="{C0B50C44-0D4E-4147-A707-64E73C712710}" srcOrd="4" destOrd="0" presId="urn:microsoft.com/office/officeart/2009/3/layout/HorizontalOrganizationChart"/>
    <dgm:cxn modelId="{D9F453E6-7738-4E2F-B341-6170EF88120D}" type="presParOf" srcId="{7FAA5915-9F2D-4B1A-AEAF-54A889CEC316}" destId="{4B26821D-32A6-4A6D-A955-A8F08B100673}" srcOrd="5" destOrd="0" presId="urn:microsoft.com/office/officeart/2009/3/layout/HorizontalOrganizationChart"/>
    <dgm:cxn modelId="{71574C4E-E173-4351-8411-3CF6D39A11F8}" type="presParOf" srcId="{4B26821D-32A6-4A6D-A955-A8F08B100673}" destId="{4B377210-63C1-49B8-BD4F-27B38A586BA5}" srcOrd="0" destOrd="0" presId="urn:microsoft.com/office/officeart/2009/3/layout/HorizontalOrganizationChart"/>
    <dgm:cxn modelId="{77132BE4-5212-409F-BEED-096792A9F01A}" type="presParOf" srcId="{4B377210-63C1-49B8-BD4F-27B38A586BA5}" destId="{B329FC78-4FD8-4751-9B82-5EAA29B6AC6E}" srcOrd="0" destOrd="0" presId="urn:microsoft.com/office/officeart/2009/3/layout/HorizontalOrganizationChart"/>
    <dgm:cxn modelId="{D45C0305-F5F1-449B-B71C-52B2A3ECD52C}" type="presParOf" srcId="{4B377210-63C1-49B8-BD4F-27B38A586BA5}" destId="{42FF4EF9-6864-4EDD-A35B-E78FB88AC47D}" srcOrd="1" destOrd="0" presId="urn:microsoft.com/office/officeart/2009/3/layout/HorizontalOrganizationChart"/>
    <dgm:cxn modelId="{C8D04DD3-A9B6-4592-B7CB-250F89B1C6ED}" type="presParOf" srcId="{4B26821D-32A6-4A6D-A955-A8F08B100673}" destId="{D6E50CEB-1B43-4B32-BD25-D02718A4F4A7}" srcOrd="1" destOrd="0" presId="urn:microsoft.com/office/officeart/2009/3/layout/HorizontalOrganizationChart"/>
    <dgm:cxn modelId="{86707682-52CF-4719-AA4A-909F6E79C98B}" type="presParOf" srcId="{4B26821D-32A6-4A6D-A955-A8F08B100673}" destId="{0F285BB4-16AB-4A11-BE2A-F6653F39BECB}" srcOrd="2" destOrd="0" presId="urn:microsoft.com/office/officeart/2009/3/layout/HorizontalOrganizationChart"/>
    <dgm:cxn modelId="{19639F29-8C9A-4885-B317-C23CDE2999BF}" type="presParOf" srcId="{7FAA5915-9F2D-4B1A-AEAF-54A889CEC316}" destId="{18638E4C-F414-4A0C-8913-EA033236A6C5}" srcOrd="6" destOrd="0" presId="urn:microsoft.com/office/officeart/2009/3/layout/HorizontalOrganizationChart"/>
    <dgm:cxn modelId="{22510812-9C25-484C-940F-076E42FEDE7F}" type="presParOf" srcId="{7FAA5915-9F2D-4B1A-AEAF-54A889CEC316}" destId="{8E7F7BFD-258A-43C6-A6D9-F759467BBEEB}" srcOrd="7" destOrd="0" presId="urn:microsoft.com/office/officeart/2009/3/layout/HorizontalOrganizationChart"/>
    <dgm:cxn modelId="{7C7DA2E7-197C-4446-B7EE-C7CA626CD030}" type="presParOf" srcId="{8E7F7BFD-258A-43C6-A6D9-F759467BBEEB}" destId="{45558D77-767B-4157-9AC3-0611AC7C7B64}" srcOrd="0" destOrd="0" presId="urn:microsoft.com/office/officeart/2009/3/layout/HorizontalOrganizationChart"/>
    <dgm:cxn modelId="{B8893FF6-D53D-4DEA-AFC5-32067BC23880}" type="presParOf" srcId="{45558D77-767B-4157-9AC3-0611AC7C7B64}" destId="{8EC7E3B4-C8F4-4E49-9C96-E91208573A45}" srcOrd="0" destOrd="0" presId="urn:microsoft.com/office/officeart/2009/3/layout/HorizontalOrganizationChart"/>
    <dgm:cxn modelId="{5052B089-297E-4C73-A2D0-E728C892ACDD}" type="presParOf" srcId="{45558D77-767B-4157-9AC3-0611AC7C7B64}" destId="{DDE7D3EB-61E9-40C8-9A95-B0163E66BE22}" srcOrd="1" destOrd="0" presId="urn:microsoft.com/office/officeart/2009/3/layout/HorizontalOrganizationChart"/>
    <dgm:cxn modelId="{FEAA45F5-FC74-4D9F-87E4-67E57A7F5F3B}" type="presParOf" srcId="{8E7F7BFD-258A-43C6-A6D9-F759467BBEEB}" destId="{D023A849-C7EF-4979-AF20-7E88C874CEED}" srcOrd="1" destOrd="0" presId="urn:microsoft.com/office/officeart/2009/3/layout/HorizontalOrganizationChart"/>
    <dgm:cxn modelId="{34C04AC7-389B-4E03-9BC8-D11F7EDDFCBE}" type="presParOf" srcId="{8E7F7BFD-258A-43C6-A6D9-F759467BBEEB}" destId="{B7BE7B56-E92E-4320-A9C5-59415218038C}" srcOrd="2" destOrd="0" presId="urn:microsoft.com/office/officeart/2009/3/layout/HorizontalOrganizationChart"/>
    <dgm:cxn modelId="{22754B40-3E85-48C8-B8A7-BEB2FB3CB786}" type="presParOf" srcId="{7FAA5915-9F2D-4B1A-AEAF-54A889CEC316}" destId="{6280DD5F-837F-4B64-BAF3-47177074E750}" srcOrd="8" destOrd="0" presId="urn:microsoft.com/office/officeart/2009/3/layout/HorizontalOrganizationChart"/>
    <dgm:cxn modelId="{C072DB03-638D-498B-9BC0-CE00DC5A4053}" type="presParOf" srcId="{7FAA5915-9F2D-4B1A-AEAF-54A889CEC316}" destId="{B7F8484F-8BE2-4DA6-929C-40CE637C01F4}" srcOrd="9" destOrd="0" presId="urn:microsoft.com/office/officeart/2009/3/layout/HorizontalOrganizationChart"/>
    <dgm:cxn modelId="{EC2824E8-A230-4346-91C1-332337F007C2}" type="presParOf" srcId="{B7F8484F-8BE2-4DA6-929C-40CE637C01F4}" destId="{2D433B7D-3D63-44B0-85BC-B7C4F4E2EA20}" srcOrd="0" destOrd="0" presId="urn:microsoft.com/office/officeart/2009/3/layout/HorizontalOrganizationChart"/>
    <dgm:cxn modelId="{851C5AC9-59CC-41F5-AF35-F8D98D0E70B2}" type="presParOf" srcId="{2D433B7D-3D63-44B0-85BC-B7C4F4E2EA20}" destId="{4E859DE9-DBA0-4808-88EB-DE24DFB12BC3}" srcOrd="0" destOrd="0" presId="urn:microsoft.com/office/officeart/2009/3/layout/HorizontalOrganizationChart"/>
    <dgm:cxn modelId="{5042C59C-6B8A-401B-831B-8CEBBF27947F}" type="presParOf" srcId="{2D433B7D-3D63-44B0-85BC-B7C4F4E2EA20}" destId="{213E2912-5DA6-4897-B524-4DDB9DD0538B}" srcOrd="1" destOrd="0" presId="urn:microsoft.com/office/officeart/2009/3/layout/HorizontalOrganizationChart"/>
    <dgm:cxn modelId="{79A142D1-35BE-40CE-941F-37A0CE9E4CFF}" type="presParOf" srcId="{B7F8484F-8BE2-4DA6-929C-40CE637C01F4}" destId="{C190094A-A04D-4AC1-BBC4-58DC65C962D7}" srcOrd="1" destOrd="0" presId="urn:microsoft.com/office/officeart/2009/3/layout/HorizontalOrganizationChart"/>
    <dgm:cxn modelId="{3CF2D93C-E8C5-463E-84CF-2F3C4008E1E2}" type="presParOf" srcId="{B7F8484F-8BE2-4DA6-929C-40CE637C01F4}" destId="{F880B39D-62B5-43A1-A6B3-932DCFBE53BD}" srcOrd="2" destOrd="0" presId="urn:microsoft.com/office/officeart/2009/3/layout/HorizontalOrganizationChart"/>
    <dgm:cxn modelId="{81B885D2-0EDD-4F90-96E0-1925AE3FB1D5}" type="presParOf" srcId="{7FAA5915-9F2D-4B1A-AEAF-54A889CEC316}" destId="{63FE92BF-D8E6-4EF0-8574-88520AA3095C}" srcOrd="10" destOrd="0" presId="urn:microsoft.com/office/officeart/2009/3/layout/HorizontalOrganizationChart"/>
    <dgm:cxn modelId="{DAA715E3-10BE-40FC-9EF0-9FD0778E8D2D}" type="presParOf" srcId="{7FAA5915-9F2D-4B1A-AEAF-54A889CEC316}" destId="{18EA3D9B-60E2-4908-8707-1F1C30BED4A5}" srcOrd="11" destOrd="0" presId="urn:microsoft.com/office/officeart/2009/3/layout/HorizontalOrganizationChart"/>
    <dgm:cxn modelId="{4B49B5D7-EA0E-4743-9902-961A0E9CF98D}" type="presParOf" srcId="{18EA3D9B-60E2-4908-8707-1F1C30BED4A5}" destId="{21AC1EAA-EB06-49EA-A20F-ACB1A1CAF372}" srcOrd="0" destOrd="0" presId="urn:microsoft.com/office/officeart/2009/3/layout/HorizontalOrganizationChart"/>
    <dgm:cxn modelId="{EEED34E5-06D6-407B-96FD-357F351B39CB}" type="presParOf" srcId="{21AC1EAA-EB06-49EA-A20F-ACB1A1CAF372}" destId="{F40B1E81-2497-4D02-9414-AAAC9647954F}" srcOrd="0" destOrd="0" presId="urn:microsoft.com/office/officeart/2009/3/layout/HorizontalOrganizationChart"/>
    <dgm:cxn modelId="{B7ADD230-99B4-49B5-BD19-19A2BAC08817}" type="presParOf" srcId="{21AC1EAA-EB06-49EA-A20F-ACB1A1CAF372}" destId="{62EE01AE-CE82-46E0-8EA1-674B7C51557E}" srcOrd="1" destOrd="0" presId="urn:microsoft.com/office/officeart/2009/3/layout/HorizontalOrganizationChart"/>
    <dgm:cxn modelId="{C2FFF968-AE12-40B0-83CB-11803493C48B}" type="presParOf" srcId="{18EA3D9B-60E2-4908-8707-1F1C30BED4A5}" destId="{67C7C372-8FA2-40BA-8E3A-5E19A3D1307F}" srcOrd="1" destOrd="0" presId="urn:microsoft.com/office/officeart/2009/3/layout/HorizontalOrganizationChart"/>
    <dgm:cxn modelId="{E62EA26A-5887-40EE-861D-2C6AB0E15FF9}" type="presParOf" srcId="{18EA3D9B-60E2-4908-8707-1F1C30BED4A5}" destId="{46DE6914-B80C-4A17-A101-CBAFAF9347D6}" srcOrd="2" destOrd="0" presId="urn:microsoft.com/office/officeart/2009/3/layout/HorizontalOrganizationChart"/>
    <dgm:cxn modelId="{CF834835-CB6A-4464-9E4B-0C8168CC52A7}" type="presParOf" srcId="{7FAA5915-9F2D-4B1A-AEAF-54A889CEC316}" destId="{96EE20E3-FEFB-4264-BE7E-21E2548DE4EA}" srcOrd="12" destOrd="0" presId="urn:microsoft.com/office/officeart/2009/3/layout/HorizontalOrganizationChart"/>
    <dgm:cxn modelId="{0BBEDE6C-E1DB-471C-8F0A-64A8CB9982FE}" type="presParOf" srcId="{7FAA5915-9F2D-4B1A-AEAF-54A889CEC316}" destId="{D6C4119E-6195-4099-AB0C-B252D6FE9736}" srcOrd="13" destOrd="0" presId="urn:microsoft.com/office/officeart/2009/3/layout/HorizontalOrganizationChart"/>
    <dgm:cxn modelId="{7E535311-5CDD-44E8-84E8-2840DAD619AB}" type="presParOf" srcId="{D6C4119E-6195-4099-AB0C-B252D6FE9736}" destId="{3163C6BD-450D-483B-B9A5-E8DB9C2723A1}" srcOrd="0" destOrd="0" presId="urn:microsoft.com/office/officeart/2009/3/layout/HorizontalOrganizationChart"/>
    <dgm:cxn modelId="{E2820062-7B47-428E-9062-14D64D43E1D8}" type="presParOf" srcId="{3163C6BD-450D-483B-B9A5-E8DB9C2723A1}" destId="{C462B58D-46A9-4934-AC97-F52DDD5CD689}" srcOrd="0" destOrd="0" presId="urn:microsoft.com/office/officeart/2009/3/layout/HorizontalOrganizationChart"/>
    <dgm:cxn modelId="{5577EFB2-808F-4379-8214-4DF5ABFE8CC2}" type="presParOf" srcId="{3163C6BD-450D-483B-B9A5-E8DB9C2723A1}" destId="{E82E48F1-A901-4821-B7E2-5AA212C0F65E}" srcOrd="1" destOrd="0" presId="urn:microsoft.com/office/officeart/2009/3/layout/HorizontalOrganizationChart"/>
    <dgm:cxn modelId="{E2538CEB-558A-42EB-9E60-E15204257625}" type="presParOf" srcId="{D6C4119E-6195-4099-AB0C-B252D6FE9736}" destId="{0DFBD0B0-14C7-4B84-9C3D-0DDB86D312A1}" srcOrd="1" destOrd="0" presId="urn:microsoft.com/office/officeart/2009/3/layout/HorizontalOrganizationChart"/>
    <dgm:cxn modelId="{909B6B46-AAE3-4414-8455-336B372C02B6}" type="presParOf" srcId="{D6C4119E-6195-4099-AB0C-B252D6FE9736}" destId="{8B20F437-5C15-490F-B71D-4D9BC4D121C7}" srcOrd="2" destOrd="0" presId="urn:microsoft.com/office/officeart/2009/3/layout/HorizontalOrganizationChart"/>
    <dgm:cxn modelId="{A7812807-F643-44AB-B761-79AFE27720C2}" type="presParOf" srcId="{7FAA5915-9F2D-4B1A-AEAF-54A889CEC316}" destId="{24DAAFAF-1D34-488C-B39A-4F2E7634332A}" srcOrd="14" destOrd="0" presId="urn:microsoft.com/office/officeart/2009/3/layout/HorizontalOrganizationChart"/>
    <dgm:cxn modelId="{9BF425F7-0086-4528-BD92-6F5B01FD113A}" type="presParOf" srcId="{7FAA5915-9F2D-4B1A-AEAF-54A889CEC316}" destId="{B75938E4-E3DF-4C69-BF60-3FD7FA60E828}" srcOrd="15" destOrd="0" presId="urn:microsoft.com/office/officeart/2009/3/layout/HorizontalOrganizationChart"/>
    <dgm:cxn modelId="{6AB9E583-C255-4DB4-8BD9-E8CD68623BCB}" type="presParOf" srcId="{B75938E4-E3DF-4C69-BF60-3FD7FA60E828}" destId="{3C92715E-77A9-4A43-B909-BD30C11DBA7A}" srcOrd="0" destOrd="0" presId="urn:microsoft.com/office/officeart/2009/3/layout/HorizontalOrganizationChart"/>
    <dgm:cxn modelId="{8C7630B2-A725-42F8-B54A-B5006E27C3B5}" type="presParOf" srcId="{3C92715E-77A9-4A43-B909-BD30C11DBA7A}" destId="{B7B02D0C-F160-4929-86C3-B764E1D49E3A}" srcOrd="0" destOrd="0" presId="urn:microsoft.com/office/officeart/2009/3/layout/HorizontalOrganizationChart"/>
    <dgm:cxn modelId="{20D935B7-96A0-444E-90AF-21DCE95439FB}" type="presParOf" srcId="{3C92715E-77A9-4A43-B909-BD30C11DBA7A}" destId="{53E9A278-E6FB-4BD1-B135-99743B07B2C3}" srcOrd="1" destOrd="0" presId="urn:microsoft.com/office/officeart/2009/3/layout/HorizontalOrganizationChart"/>
    <dgm:cxn modelId="{A34A28E3-F74E-46D4-8C1D-6BD4103EF17B}" type="presParOf" srcId="{B75938E4-E3DF-4C69-BF60-3FD7FA60E828}" destId="{2CE986C9-931F-4D27-9315-4C3C52995A5A}" srcOrd="1" destOrd="0" presId="urn:microsoft.com/office/officeart/2009/3/layout/HorizontalOrganizationChart"/>
    <dgm:cxn modelId="{6046C302-0D9F-4763-9C60-E33DBD3FADFD}" type="presParOf" srcId="{B75938E4-E3DF-4C69-BF60-3FD7FA60E828}" destId="{B776F791-D17E-414B-8B4C-73E59A8BD453}" srcOrd="2" destOrd="0" presId="urn:microsoft.com/office/officeart/2009/3/layout/HorizontalOrganizationChart"/>
    <dgm:cxn modelId="{A143F1FC-02D9-469A-827A-D24587E622B1}" type="presParOf" srcId="{7FAA5915-9F2D-4B1A-AEAF-54A889CEC316}" destId="{88C85AA5-6AF9-44A5-90B7-49A008BCF6C1}" srcOrd="16" destOrd="0" presId="urn:microsoft.com/office/officeart/2009/3/layout/HorizontalOrganizationChart"/>
    <dgm:cxn modelId="{FCC82DB3-5417-47EB-9002-52964BE47141}" type="presParOf" srcId="{7FAA5915-9F2D-4B1A-AEAF-54A889CEC316}" destId="{9DF5F97C-03C0-44B4-B218-FB9E8FAA33C5}" srcOrd="17" destOrd="0" presId="urn:microsoft.com/office/officeart/2009/3/layout/HorizontalOrganizationChart"/>
    <dgm:cxn modelId="{33812537-569F-403A-AB39-C9A3241CF134}" type="presParOf" srcId="{9DF5F97C-03C0-44B4-B218-FB9E8FAA33C5}" destId="{3E397253-88E5-44CF-B2CE-06110C18600A}" srcOrd="0" destOrd="0" presId="urn:microsoft.com/office/officeart/2009/3/layout/HorizontalOrganizationChart"/>
    <dgm:cxn modelId="{5F22E8AF-8EB0-4B9C-BF6B-091A73A7F2BF}" type="presParOf" srcId="{3E397253-88E5-44CF-B2CE-06110C18600A}" destId="{9A7A6D7A-888D-4302-9FA6-4C09CE3296CF}" srcOrd="0" destOrd="0" presId="urn:microsoft.com/office/officeart/2009/3/layout/HorizontalOrganizationChart"/>
    <dgm:cxn modelId="{44C861AF-056D-472A-BFCB-0288BD649005}" type="presParOf" srcId="{3E397253-88E5-44CF-B2CE-06110C18600A}" destId="{033756A2-BFCF-43AA-A16C-127C6468E94B}" srcOrd="1" destOrd="0" presId="urn:microsoft.com/office/officeart/2009/3/layout/HorizontalOrganizationChart"/>
    <dgm:cxn modelId="{7C3F4333-03D9-4CDB-BF70-B9D4EFE7D0AA}" type="presParOf" srcId="{9DF5F97C-03C0-44B4-B218-FB9E8FAA33C5}" destId="{F253111E-FABD-4A4F-BFF6-D5932BEA679E}" srcOrd="1" destOrd="0" presId="urn:microsoft.com/office/officeart/2009/3/layout/HorizontalOrganizationChart"/>
    <dgm:cxn modelId="{377BD320-8A57-449C-99C5-9C31B3DCA68C}" type="presParOf" srcId="{9DF5F97C-03C0-44B4-B218-FB9E8FAA33C5}" destId="{E81C893A-EFA5-4383-AF93-655C803E8B5D}" srcOrd="2" destOrd="0" presId="urn:microsoft.com/office/officeart/2009/3/layout/HorizontalOrganizationChart"/>
    <dgm:cxn modelId="{169EB9CC-4D18-4486-B754-A8608405EF6F}" type="presParOf" srcId="{7FAA5915-9F2D-4B1A-AEAF-54A889CEC316}" destId="{6ADD8D0C-5052-42B5-B202-00301D803FDA}" srcOrd="18" destOrd="0" presId="urn:microsoft.com/office/officeart/2009/3/layout/HorizontalOrganizationChart"/>
    <dgm:cxn modelId="{ED91A6EB-8892-4983-8362-01047EF3E8A9}" type="presParOf" srcId="{7FAA5915-9F2D-4B1A-AEAF-54A889CEC316}" destId="{34E85054-ECDC-4CFE-9D8D-C1D5B509544B}" srcOrd="19" destOrd="0" presId="urn:microsoft.com/office/officeart/2009/3/layout/HorizontalOrganizationChart"/>
    <dgm:cxn modelId="{11762B46-941E-4C9E-AF22-289E72EFA95B}" type="presParOf" srcId="{34E85054-ECDC-4CFE-9D8D-C1D5B509544B}" destId="{D83E63C6-AA80-406E-B446-EE87D0533BB1}" srcOrd="0" destOrd="0" presId="urn:microsoft.com/office/officeart/2009/3/layout/HorizontalOrganizationChart"/>
    <dgm:cxn modelId="{512BB4B7-D4FA-431C-86F4-3D0C1A470B47}" type="presParOf" srcId="{D83E63C6-AA80-406E-B446-EE87D0533BB1}" destId="{B899EEAA-83E7-47CE-9C1C-CFE558563100}" srcOrd="0" destOrd="0" presId="urn:microsoft.com/office/officeart/2009/3/layout/HorizontalOrganizationChart"/>
    <dgm:cxn modelId="{2A386A70-E2BA-4168-A9DD-79B5F3677526}" type="presParOf" srcId="{D83E63C6-AA80-406E-B446-EE87D0533BB1}" destId="{C02360F5-6263-40FD-AEB5-72ADC37C5656}" srcOrd="1" destOrd="0" presId="urn:microsoft.com/office/officeart/2009/3/layout/HorizontalOrganizationChart"/>
    <dgm:cxn modelId="{82D3ABC7-3924-46A0-9864-213E5723EC95}" type="presParOf" srcId="{34E85054-ECDC-4CFE-9D8D-C1D5B509544B}" destId="{FB157195-6F3E-4808-BCAA-77081BE0B7A4}" srcOrd="1" destOrd="0" presId="urn:microsoft.com/office/officeart/2009/3/layout/HorizontalOrganizationChart"/>
    <dgm:cxn modelId="{EB96A863-4D7C-4876-B33A-68F1CB7129FD}" type="presParOf" srcId="{34E85054-ECDC-4CFE-9D8D-C1D5B509544B}" destId="{91063544-1D51-41D4-BF2C-EBB4899BC8D6}" srcOrd="2" destOrd="0" presId="urn:microsoft.com/office/officeart/2009/3/layout/HorizontalOrganizationChart"/>
    <dgm:cxn modelId="{59DC65EC-4793-4DB4-83DA-19C1AEF25480}" type="presParOf" srcId="{7FAA5915-9F2D-4B1A-AEAF-54A889CEC316}" destId="{90336FE6-C097-4ADF-9AE2-44BC679B8183}" srcOrd="20" destOrd="0" presId="urn:microsoft.com/office/officeart/2009/3/layout/HorizontalOrganizationChart"/>
    <dgm:cxn modelId="{E9353977-138D-4816-824E-9A3B1B57340A}" type="presParOf" srcId="{7FAA5915-9F2D-4B1A-AEAF-54A889CEC316}" destId="{BCB8DBC7-1A27-4008-A985-20E47D3A9D0D}" srcOrd="21" destOrd="0" presId="urn:microsoft.com/office/officeart/2009/3/layout/HorizontalOrganizationChart"/>
    <dgm:cxn modelId="{AF91B989-DF1B-4898-819E-72B5451B0E95}" type="presParOf" srcId="{BCB8DBC7-1A27-4008-A985-20E47D3A9D0D}" destId="{8CB27076-AAED-4786-811C-51D3B10F92A2}" srcOrd="0" destOrd="0" presId="urn:microsoft.com/office/officeart/2009/3/layout/HorizontalOrganizationChart"/>
    <dgm:cxn modelId="{D788C08A-A057-459F-A72D-A86D5FD6ED57}" type="presParOf" srcId="{8CB27076-AAED-4786-811C-51D3B10F92A2}" destId="{95D84FBB-AEA5-4BD8-85B9-EE699823288A}" srcOrd="0" destOrd="0" presId="urn:microsoft.com/office/officeart/2009/3/layout/HorizontalOrganizationChart"/>
    <dgm:cxn modelId="{BB3B5623-19B2-4B2D-9C40-B0E2F0EB82DB}" type="presParOf" srcId="{8CB27076-AAED-4786-811C-51D3B10F92A2}" destId="{2AE12630-4DA5-4F2B-BFFB-D8F8E25FAF4F}" srcOrd="1" destOrd="0" presId="urn:microsoft.com/office/officeart/2009/3/layout/HorizontalOrganizationChart"/>
    <dgm:cxn modelId="{A8B6D7B3-96E9-41C5-9065-08DBEB1E1AEF}" type="presParOf" srcId="{BCB8DBC7-1A27-4008-A985-20E47D3A9D0D}" destId="{B28214B2-996F-42B6-9160-758FC05F52C6}" srcOrd="1" destOrd="0" presId="urn:microsoft.com/office/officeart/2009/3/layout/HorizontalOrganizationChart"/>
    <dgm:cxn modelId="{B9A9BF7F-3AD3-40CB-9781-BB307C8C5853}" type="presParOf" srcId="{BCB8DBC7-1A27-4008-A985-20E47D3A9D0D}" destId="{5BC52DE2-B5CA-4FB6-9E44-53435509EC16}" srcOrd="2" destOrd="0" presId="urn:microsoft.com/office/officeart/2009/3/layout/HorizontalOrganizationChart"/>
    <dgm:cxn modelId="{AC358C30-690C-46D5-AF44-9CB5F7B0FD5B}" type="presParOf" srcId="{7FAA5915-9F2D-4B1A-AEAF-54A889CEC316}" destId="{B293EFDF-7BDA-4273-924F-CF3BAA10C596}" srcOrd="22" destOrd="0" presId="urn:microsoft.com/office/officeart/2009/3/layout/HorizontalOrganizationChart"/>
    <dgm:cxn modelId="{006DD66F-2DC3-48E7-B8AE-BB28877A4872}" type="presParOf" srcId="{7FAA5915-9F2D-4B1A-AEAF-54A889CEC316}" destId="{1FEE6CF2-87B2-4306-833C-974B851FC474}" srcOrd="23" destOrd="0" presId="urn:microsoft.com/office/officeart/2009/3/layout/HorizontalOrganizationChart"/>
    <dgm:cxn modelId="{43788069-E906-43FB-B4DD-DDE436C8BC45}" type="presParOf" srcId="{1FEE6CF2-87B2-4306-833C-974B851FC474}" destId="{D6853F86-48A6-44BA-BEB1-85DBD09F4F6B}" srcOrd="0" destOrd="0" presId="urn:microsoft.com/office/officeart/2009/3/layout/HorizontalOrganizationChart"/>
    <dgm:cxn modelId="{A9E7711F-D87A-4992-8C3F-0FEEF467761F}" type="presParOf" srcId="{D6853F86-48A6-44BA-BEB1-85DBD09F4F6B}" destId="{AAB8F2A5-7266-46BE-A37F-8A9EB51118A7}" srcOrd="0" destOrd="0" presId="urn:microsoft.com/office/officeart/2009/3/layout/HorizontalOrganizationChart"/>
    <dgm:cxn modelId="{F9FED5F7-9135-475B-9F2E-61132878336F}" type="presParOf" srcId="{D6853F86-48A6-44BA-BEB1-85DBD09F4F6B}" destId="{35B380F9-B0EE-48D7-85F8-AC6A6B9A1F43}" srcOrd="1" destOrd="0" presId="urn:microsoft.com/office/officeart/2009/3/layout/HorizontalOrganizationChart"/>
    <dgm:cxn modelId="{0CE204A1-EC74-4C9C-9F12-22ADF53440A2}" type="presParOf" srcId="{1FEE6CF2-87B2-4306-833C-974B851FC474}" destId="{F6ECAC58-3EAD-42F0-889B-C48354877947}" srcOrd="1" destOrd="0" presId="urn:microsoft.com/office/officeart/2009/3/layout/HorizontalOrganizationChart"/>
    <dgm:cxn modelId="{4E332A58-0A67-49CE-B29A-32850CA0C1C4}" type="presParOf" srcId="{1FEE6CF2-87B2-4306-833C-974B851FC474}" destId="{96E0C167-208B-496F-A07F-D3C7FA1CE33B}" srcOrd="2" destOrd="0" presId="urn:microsoft.com/office/officeart/2009/3/layout/HorizontalOrganizationChart"/>
    <dgm:cxn modelId="{F2A081F4-463D-409C-9449-3E26AF54DD24}" type="presParOf" srcId="{9D981D72-A38A-4976-B928-5B9BAAEC94D4}" destId="{888D97B7-3F29-44CB-B209-F13F7476E4E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3EFDF-7BDA-4273-924F-CF3BAA10C596}">
      <dsp:nvSpPr>
        <dsp:cNvPr id="0" name=""/>
        <dsp:cNvSpPr/>
      </dsp:nvSpPr>
      <dsp:spPr>
        <a:xfrm>
          <a:off x="3070833" y="2175669"/>
          <a:ext cx="195434" cy="2049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17" y="0"/>
              </a:lnTo>
              <a:lnTo>
                <a:pt x="97717" y="2049904"/>
              </a:lnTo>
              <a:lnTo>
                <a:pt x="195434" y="204990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36FE6-C097-4ADF-9AE2-44BC679B8183}">
      <dsp:nvSpPr>
        <dsp:cNvPr id="0" name=""/>
        <dsp:cNvSpPr/>
      </dsp:nvSpPr>
      <dsp:spPr>
        <a:xfrm>
          <a:off x="3070833" y="2175669"/>
          <a:ext cx="195434" cy="1677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17" y="0"/>
              </a:lnTo>
              <a:lnTo>
                <a:pt x="97717" y="1677194"/>
              </a:lnTo>
              <a:lnTo>
                <a:pt x="195434" y="167719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D8D0C-5052-42B5-B202-00301D803FDA}">
      <dsp:nvSpPr>
        <dsp:cNvPr id="0" name=""/>
        <dsp:cNvSpPr/>
      </dsp:nvSpPr>
      <dsp:spPr>
        <a:xfrm>
          <a:off x="3070833" y="2175669"/>
          <a:ext cx="195434" cy="1304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17" y="0"/>
              </a:lnTo>
              <a:lnTo>
                <a:pt x="97717" y="1304484"/>
              </a:lnTo>
              <a:lnTo>
                <a:pt x="195434" y="130448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85AA5-6AF9-44A5-90B7-49A008BCF6C1}">
      <dsp:nvSpPr>
        <dsp:cNvPr id="0" name=""/>
        <dsp:cNvSpPr/>
      </dsp:nvSpPr>
      <dsp:spPr>
        <a:xfrm>
          <a:off x="3070833" y="2175669"/>
          <a:ext cx="195434" cy="931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17" y="0"/>
              </a:lnTo>
              <a:lnTo>
                <a:pt x="97717" y="931774"/>
              </a:lnTo>
              <a:lnTo>
                <a:pt x="195434" y="93177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AAFAF-1D34-488C-B39A-4F2E7634332A}">
      <dsp:nvSpPr>
        <dsp:cNvPr id="0" name=""/>
        <dsp:cNvSpPr/>
      </dsp:nvSpPr>
      <dsp:spPr>
        <a:xfrm>
          <a:off x="3070833" y="2175669"/>
          <a:ext cx="195434" cy="559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17" y="0"/>
              </a:lnTo>
              <a:lnTo>
                <a:pt x="97717" y="559064"/>
              </a:lnTo>
              <a:lnTo>
                <a:pt x="195434" y="55906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E20E3-FEFB-4264-BE7E-21E2548DE4EA}">
      <dsp:nvSpPr>
        <dsp:cNvPr id="0" name=""/>
        <dsp:cNvSpPr/>
      </dsp:nvSpPr>
      <dsp:spPr>
        <a:xfrm>
          <a:off x="3070833" y="2175669"/>
          <a:ext cx="195434" cy="18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717" y="0"/>
              </a:lnTo>
              <a:lnTo>
                <a:pt x="97717" y="186354"/>
              </a:lnTo>
              <a:lnTo>
                <a:pt x="195434" y="18635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E92BF-D8E6-4EF0-8574-88520AA3095C}">
      <dsp:nvSpPr>
        <dsp:cNvPr id="0" name=""/>
        <dsp:cNvSpPr/>
      </dsp:nvSpPr>
      <dsp:spPr>
        <a:xfrm>
          <a:off x="3070833" y="1989314"/>
          <a:ext cx="195434" cy="186354"/>
        </a:xfrm>
        <a:custGeom>
          <a:avLst/>
          <a:gdLst/>
          <a:ahLst/>
          <a:cxnLst/>
          <a:rect l="0" t="0" r="0" b="0"/>
          <a:pathLst>
            <a:path>
              <a:moveTo>
                <a:pt x="0" y="186354"/>
              </a:moveTo>
              <a:lnTo>
                <a:pt x="97717" y="186354"/>
              </a:lnTo>
              <a:lnTo>
                <a:pt x="97717" y="0"/>
              </a:lnTo>
              <a:lnTo>
                <a:pt x="195434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0DD5F-837F-4B64-BAF3-47177074E750}">
      <dsp:nvSpPr>
        <dsp:cNvPr id="0" name=""/>
        <dsp:cNvSpPr/>
      </dsp:nvSpPr>
      <dsp:spPr>
        <a:xfrm>
          <a:off x="3070833" y="1616604"/>
          <a:ext cx="195434" cy="559064"/>
        </a:xfrm>
        <a:custGeom>
          <a:avLst/>
          <a:gdLst/>
          <a:ahLst/>
          <a:cxnLst/>
          <a:rect l="0" t="0" r="0" b="0"/>
          <a:pathLst>
            <a:path>
              <a:moveTo>
                <a:pt x="0" y="559064"/>
              </a:moveTo>
              <a:lnTo>
                <a:pt x="97717" y="559064"/>
              </a:lnTo>
              <a:lnTo>
                <a:pt x="97717" y="0"/>
              </a:lnTo>
              <a:lnTo>
                <a:pt x="195434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38E4C-F414-4A0C-8913-EA033236A6C5}">
      <dsp:nvSpPr>
        <dsp:cNvPr id="0" name=""/>
        <dsp:cNvSpPr/>
      </dsp:nvSpPr>
      <dsp:spPr>
        <a:xfrm>
          <a:off x="3070833" y="1243894"/>
          <a:ext cx="195434" cy="931774"/>
        </a:xfrm>
        <a:custGeom>
          <a:avLst/>
          <a:gdLst/>
          <a:ahLst/>
          <a:cxnLst/>
          <a:rect l="0" t="0" r="0" b="0"/>
          <a:pathLst>
            <a:path>
              <a:moveTo>
                <a:pt x="0" y="931774"/>
              </a:moveTo>
              <a:lnTo>
                <a:pt x="97717" y="931774"/>
              </a:lnTo>
              <a:lnTo>
                <a:pt x="97717" y="0"/>
              </a:lnTo>
              <a:lnTo>
                <a:pt x="195434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50C44-0D4E-4147-A707-64E73C712710}">
      <dsp:nvSpPr>
        <dsp:cNvPr id="0" name=""/>
        <dsp:cNvSpPr/>
      </dsp:nvSpPr>
      <dsp:spPr>
        <a:xfrm>
          <a:off x="3070833" y="871184"/>
          <a:ext cx="195434" cy="1304484"/>
        </a:xfrm>
        <a:custGeom>
          <a:avLst/>
          <a:gdLst/>
          <a:ahLst/>
          <a:cxnLst/>
          <a:rect l="0" t="0" r="0" b="0"/>
          <a:pathLst>
            <a:path>
              <a:moveTo>
                <a:pt x="0" y="1304484"/>
              </a:moveTo>
              <a:lnTo>
                <a:pt x="97717" y="1304484"/>
              </a:lnTo>
              <a:lnTo>
                <a:pt x="97717" y="0"/>
              </a:lnTo>
              <a:lnTo>
                <a:pt x="195434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16D43-C934-4AA4-B77C-1BC2D354040C}">
      <dsp:nvSpPr>
        <dsp:cNvPr id="0" name=""/>
        <dsp:cNvSpPr/>
      </dsp:nvSpPr>
      <dsp:spPr>
        <a:xfrm>
          <a:off x="3070833" y="498474"/>
          <a:ext cx="195434" cy="1677194"/>
        </a:xfrm>
        <a:custGeom>
          <a:avLst/>
          <a:gdLst/>
          <a:ahLst/>
          <a:cxnLst/>
          <a:rect l="0" t="0" r="0" b="0"/>
          <a:pathLst>
            <a:path>
              <a:moveTo>
                <a:pt x="0" y="1677194"/>
              </a:moveTo>
              <a:lnTo>
                <a:pt x="97717" y="1677194"/>
              </a:lnTo>
              <a:lnTo>
                <a:pt x="97717" y="0"/>
              </a:lnTo>
              <a:lnTo>
                <a:pt x="195434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A60D4-77B2-466F-A7E9-8091CC61D266}">
      <dsp:nvSpPr>
        <dsp:cNvPr id="0" name=""/>
        <dsp:cNvSpPr/>
      </dsp:nvSpPr>
      <dsp:spPr>
        <a:xfrm>
          <a:off x="3070833" y="125764"/>
          <a:ext cx="195434" cy="2049904"/>
        </a:xfrm>
        <a:custGeom>
          <a:avLst/>
          <a:gdLst/>
          <a:ahLst/>
          <a:cxnLst/>
          <a:rect l="0" t="0" r="0" b="0"/>
          <a:pathLst>
            <a:path>
              <a:moveTo>
                <a:pt x="0" y="2049904"/>
              </a:moveTo>
              <a:lnTo>
                <a:pt x="97717" y="2049904"/>
              </a:lnTo>
              <a:lnTo>
                <a:pt x="97717" y="0"/>
              </a:lnTo>
              <a:lnTo>
                <a:pt x="195434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27906-5C66-4123-90FA-D09DC21AF026}">
      <dsp:nvSpPr>
        <dsp:cNvPr id="0" name=""/>
        <dsp:cNvSpPr/>
      </dsp:nvSpPr>
      <dsp:spPr>
        <a:xfrm>
          <a:off x="636363" y="1921719"/>
          <a:ext cx="2434469" cy="50789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NEGARA HUKUM</a:t>
          </a:r>
          <a:endParaRPr lang="en-ID" sz="1800" b="1" kern="1200" dirty="0"/>
        </a:p>
      </dsp:txBody>
      <dsp:txXfrm>
        <a:off x="636363" y="1921719"/>
        <a:ext cx="2434469" cy="507898"/>
      </dsp:txXfrm>
    </dsp:sp>
    <dsp:sp modelId="{978E25D0-2489-40A9-AAED-71E0073CF20E}">
      <dsp:nvSpPr>
        <dsp:cNvPr id="0" name=""/>
        <dsp:cNvSpPr/>
      </dsp:nvSpPr>
      <dsp:spPr>
        <a:xfrm>
          <a:off x="3266267" y="48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Supremasi</a:t>
          </a:r>
          <a:r>
            <a:rPr lang="en-US" sz="1800" kern="1200" dirty="0"/>
            <a:t> Hukum (Supremacy of Law)</a:t>
          </a:r>
          <a:endParaRPr lang="en-ID" sz="1800" kern="1200" dirty="0"/>
        </a:p>
      </dsp:txBody>
      <dsp:txXfrm>
        <a:off x="3266267" y="482"/>
        <a:ext cx="6612968" cy="250563"/>
      </dsp:txXfrm>
    </dsp:sp>
    <dsp:sp modelId="{5312F334-1CE7-41E0-ACE5-8719E310ACFD}">
      <dsp:nvSpPr>
        <dsp:cNvPr id="0" name=""/>
        <dsp:cNvSpPr/>
      </dsp:nvSpPr>
      <dsp:spPr>
        <a:xfrm>
          <a:off x="3266267" y="37319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Persamaan</a:t>
          </a:r>
          <a:r>
            <a:rPr lang="en-US" sz="1800" kern="1200" dirty="0"/>
            <a:t> </a:t>
          </a:r>
          <a:r>
            <a:rPr lang="en-US" sz="1800" kern="1200" dirty="0" err="1"/>
            <a:t>dalam</a:t>
          </a:r>
          <a:r>
            <a:rPr lang="en-US" sz="1800" kern="1200" dirty="0"/>
            <a:t> Hukum (Equality before the Law)</a:t>
          </a:r>
          <a:endParaRPr lang="en-ID" sz="1800" kern="1200" dirty="0"/>
        </a:p>
      </dsp:txBody>
      <dsp:txXfrm>
        <a:off x="3266267" y="373192"/>
        <a:ext cx="6612968" cy="250563"/>
      </dsp:txXfrm>
    </dsp:sp>
    <dsp:sp modelId="{B329FC78-4FD8-4751-9B82-5EAA29B6AC6E}">
      <dsp:nvSpPr>
        <dsp:cNvPr id="0" name=""/>
        <dsp:cNvSpPr/>
      </dsp:nvSpPr>
      <dsp:spPr>
        <a:xfrm>
          <a:off x="3266267" y="74590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Asas</a:t>
          </a:r>
          <a:r>
            <a:rPr lang="en-US" sz="1800" kern="1200" dirty="0"/>
            <a:t> </a:t>
          </a:r>
          <a:r>
            <a:rPr lang="en-US" sz="1800" kern="1200" dirty="0" err="1"/>
            <a:t>Legalitas</a:t>
          </a:r>
          <a:r>
            <a:rPr lang="en-US" sz="1800" kern="1200" dirty="0"/>
            <a:t> (Due Process of Law)</a:t>
          </a:r>
          <a:endParaRPr lang="en-ID" sz="1800" kern="1200" dirty="0"/>
        </a:p>
      </dsp:txBody>
      <dsp:txXfrm>
        <a:off x="3266267" y="745902"/>
        <a:ext cx="6612968" cy="250563"/>
      </dsp:txXfrm>
    </dsp:sp>
    <dsp:sp modelId="{8EC7E3B4-C8F4-4E49-9C96-E91208573A45}">
      <dsp:nvSpPr>
        <dsp:cNvPr id="0" name=""/>
        <dsp:cNvSpPr/>
      </dsp:nvSpPr>
      <dsp:spPr>
        <a:xfrm>
          <a:off x="3266267" y="111861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 err="1"/>
            <a:t>Pembatasan</a:t>
          </a:r>
          <a:r>
            <a:rPr lang="en-ID" sz="1800" kern="1200" dirty="0"/>
            <a:t> </a:t>
          </a:r>
          <a:r>
            <a:rPr lang="en-ID" sz="1800" kern="1200" dirty="0" err="1"/>
            <a:t>Kekuasaan</a:t>
          </a:r>
          <a:endParaRPr lang="en-ID" sz="1800" kern="1200" dirty="0"/>
        </a:p>
      </dsp:txBody>
      <dsp:txXfrm>
        <a:off x="3266267" y="1118612"/>
        <a:ext cx="6612968" cy="250563"/>
      </dsp:txXfrm>
    </dsp:sp>
    <dsp:sp modelId="{4E859DE9-DBA0-4808-88EB-DE24DFB12BC3}">
      <dsp:nvSpPr>
        <dsp:cNvPr id="0" name=""/>
        <dsp:cNvSpPr/>
      </dsp:nvSpPr>
      <dsp:spPr>
        <a:xfrm>
          <a:off x="3266267" y="149132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/>
            <a:t>Organ-organ </a:t>
          </a:r>
          <a:r>
            <a:rPr lang="en-ID" sz="1800" kern="1200" dirty="0" err="1"/>
            <a:t>Pendukung</a:t>
          </a:r>
          <a:r>
            <a:rPr lang="en-ID" sz="1800" kern="1200" dirty="0"/>
            <a:t> yang </a:t>
          </a:r>
          <a:r>
            <a:rPr lang="en-ID" sz="1800" kern="1200" dirty="0" err="1"/>
            <a:t>Independen</a:t>
          </a:r>
          <a:endParaRPr lang="en-ID" sz="1800" kern="1200" dirty="0"/>
        </a:p>
      </dsp:txBody>
      <dsp:txXfrm>
        <a:off x="3266267" y="1491322"/>
        <a:ext cx="6612968" cy="250563"/>
      </dsp:txXfrm>
    </dsp:sp>
    <dsp:sp modelId="{F40B1E81-2497-4D02-9414-AAAC9647954F}">
      <dsp:nvSpPr>
        <dsp:cNvPr id="0" name=""/>
        <dsp:cNvSpPr/>
      </dsp:nvSpPr>
      <dsp:spPr>
        <a:xfrm>
          <a:off x="3266267" y="186403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 err="1"/>
            <a:t>Peradilan</a:t>
          </a:r>
          <a:r>
            <a:rPr lang="en-ID" sz="1800" kern="1200" dirty="0"/>
            <a:t> </a:t>
          </a:r>
          <a:r>
            <a:rPr lang="en-ID" sz="1800" kern="1200" dirty="0" err="1"/>
            <a:t>Bebas</a:t>
          </a:r>
          <a:r>
            <a:rPr lang="en-ID" sz="1800" kern="1200" dirty="0"/>
            <a:t> dan </a:t>
          </a:r>
          <a:r>
            <a:rPr lang="en-ID" sz="1800" kern="1200" dirty="0" err="1"/>
            <a:t>Tidak</a:t>
          </a:r>
          <a:r>
            <a:rPr lang="en-ID" sz="1800" kern="1200" dirty="0"/>
            <a:t> </a:t>
          </a:r>
          <a:r>
            <a:rPr lang="en-ID" sz="1800" kern="1200" dirty="0" err="1"/>
            <a:t>Memihak</a:t>
          </a:r>
          <a:r>
            <a:rPr lang="en-ID" sz="1800" kern="1200" dirty="0"/>
            <a:t> (fair trial)</a:t>
          </a:r>
        </a:p>
      </dsp:txBody>
      <dsp:txXfrm>
        <a:off x="3266267" y="1864032"/>
        <a:ext cx="6612968" cy="250563"/>
      </dsp:txXfrm>
    </dsp:sp>
    <dsp:sp modelId="{C462B58D-46A9-4934-AC97-F52DDD5CD689}">
      <dsp:nvSpPr>
        <dsp:cNvPr id="0" name=""/>
        <dsp:cNvSpPr/>
      </dsp:nvSpPr>
      <dsp:spPr>
        <a:xfrm>
          <a:off x="3266267" y="223674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 err="1"/>
            <a:t>Peradilan</a:t>
          </a:r>
          <a:r>
            <a:rPr lang="en-ID" sz="1800" kern="1200" dirty="0"/>
            <a:t> Tata Usaha Negara</a:t>
          </a:r>
        </a:p>
      </dsp:txBody>
      <dsp:txXfrm>
        <a:off x="3266267" y="2236742"/>
        <a:ext cx="6612968" cy="250563"/>
      </dsp:txXfrm>
    </dsp:sp>
    <dsp:sp modelId="{B7B02D0C-F160-4929-86C3-B764E1D49E3A}">
      <dsp:nvSpPr>
        <dsp:cNvPr id="0" name=""/>
        <dsp:cNvSpPr/>
      </dsp:nvSpPr>
      <dsp:spPr>
        <a:xfrm>
          <a:off x="3266267" y="260945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Peradilan Tata Negara (Constitutional Court)</a:t>
          </a:r>
          <a:endParaRPr lang="en-ID" sz="1800" kern="1200" dirty="0"/>
        </a:p>
      </dsp:txBody>
      <dsp:txXfrm>
        <a:off x="3266267" y="2609452"/>
        <a:ext cx="6612968" cy="250563"/>
      </dsp:txXfrm>
    </dsp:sp>
    <dsp:sp modelId="{9A7A6D7A-888D-4302-9FA6-4C09CE3296CF}">
      <dsp:nvSpPr>
        <dsp:cNvPr id="0" name=""/>
        <dsp:cNvSpPr/>
      </dsp:nvSpPr>
      <dsp:spPr>
        <a:xfrm>
          <a:off x="3266267" y="298216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 err="1"/>
            <a:t>Perlindungan</a:t>
          </a:r>
          <a:r>
            <a:rPr lang="en-ID" sz="1800" kern="1200" dirty="0"/>
            <a:t> Hak </a:t>
          </a:r>
          <a:r>
            <a:rPr lang="en-ID" sz="1800" kern="1200" dirty="0" err="1"/>
            <a:t>Asasi</a:t>
          </a:r>
          <a:r>
            <a:rPr lang="en-ID" sz="1800" kern="1200" dirty="0"/>
            <a:t> </a:t>
          </a:r>
          <a:r>
            <a:rPr lang="en-ID" sz="1800" kern="1200" dirty="0" err="1"/>
            <a:t>Manusia</a:t>
          </a:r>
          <a:endParaRPr lang="en-ID" sz="1800" kern="1200" dirty="0"/>
        </a:p>
      </dsp:txBody>
      <dsp:txXfrm>
        <a:off x="3266267" y="2982162"/>
        <a:ext cx="6612968" cy="250563"/>
      </dsp:txXfrm>
    </dsp:sp>
    <dsp:sp modelId="{B899EEAA-83E7-47CE-9C1C-CFE558563100}">
      <dsp:nvSpPr>
        <dsp:cNvPr id="0" name=""/>
        <dsp:cNvSpPr/>
      </dsp:nvSpPr>
      <dsp:spPr>
        <a:xfrm>
          <a:off x="3266267" y="3354872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 err="1"/>
            <a:t>Bersifat</a:t>
          </a:r>
          <a:r>
            <a:rPr lang="en-ID" sz="1800" kern="1200" dirty="0"/>
            <a:t> </a:t>
          </a:r>
          <a:r>
            <a:rPr lang="en-ID" sz="1800" kern="1200" dirty="0" err="1"/>
            <a:t>Demokratis</a:t>
          </a:r>
          <a:r>
            <a:rPr lang="en-ID" sz="1800" kern="1200" dirty="0"/>
            <a:t> (</a:t>
          </a:r>
          <a:r>
            <a:rPr lang="en-ID" sz="1800" kern="1200" dirty="0" err="1"/>
            <a:t>Democratische</a:t>
          </a:r>
          <a:r>
            <a:rPr lang="en-ID" sz="1800" kern="1200" dirty="0"/>
            <a:t> </a:t>
          </a:r>
          <a:r>
            <a:rPr lang="en-ID" sz="1800" kern="1200" dirty="0" err="1"/>
            <a:t>Rechtsstaat</a:t>
          </a:r>
          <a:r>
            <a:rPr lang="en-ID" sz="1800" kern="1200" dirty="0"/>
            <a:t>)</a:t>
          </a:r>
        </a:p>
      </dsp:txBody>
      <dsp:txXfrm>
        <a:off x="3266267" y="3354872"/>
        <a:ext cx="6612968" cy="250563"/>
      </dsp:txXfrm>
    </dsp:sp>
    <dsp:sp modelId="{95D84FBB-AEA5-4BD8-85B9-EE699823288A}">
      <dsp:nvSpPr>
        <dsp:cNvPr id="0" name=""/>
        <dsp:cNvSpPr/>
      </dsp:nvSpPr>
      <dsp:spPr>
        <a:xfrm>
          <a:off x="3266267" y="3727581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/>
            <a:t>Sarana </a:t>
          </a:r>
          <a:r>
            <a:rPr lang="en-ID" sz="1800" kern="1200" dirty="0" err="1"/>
            <a:t>Mewujudkan</a:t>
          </a:r>
          <a:r>
            <a:rPr lang="en-ID" sz="1800" kern="1200" dirty="0"/>
            <a:t> </a:t>
          </a:r>
          <a:r>
            <a:rPr lang="en-ID" sz="1800" kern="1200" dirty="0" err="1"/>
            <a:t>Tujuan</a:t>
          </a:r>
          <a:r>
            <a:rPr lang="en-ID" sz="1800" kern="1200" dirty="0"/>
            <a:t> </a:t>
          </a:r>
          <a:r>
            <a:rPr lang="en-ID" sz="1800" kern="1200" dirty="0" err="1"/>
            <a:t>Bernegara</a:t>
          </a:r>
          <a:r>
            <a:rPr lang="en-ID" sz="1800" kern="1200" dirty="0"/>
            <a:t> (Welfare </a:t>
          </a:r>
          <a:r>
            <a:rPr lang="en-ID" sz="1800" kern="1200" dirty="0" err="1"/>
            <a:t>Rechtsstaat</a:t>
          </a:r>
          <a:r>
            <a:rPr lang="en-ID" sz="1800" kern="1200" dirty="0"/>
            <a:t>)</a:t>
          </a:r>
        </a:p>
      </dsp:txBody>
      <dsp:txXfrm>
        <a:off x="3266267" y="3727581"/>
        <a:ext cx="6612968" cy="250563"/>
      </dsp:txXfrm>
    </dsp:sp>
    <dsp:sp modelId="{AAB8F2A5-7266-46BE-A37F-8A9EB51118A7}">
      <dsp:nvSpPr>
        <dsp:cNvPr id="0" name=""/>
        <dsp:cNvSpPr/>
      </dsp:nvSpPr>
      <dsp:spPr>
        <a:xfrm>
          <a:off x="3266267" y="4100291"/>
          <a:ext cx="6612968" cy="2505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 dirty="0" err="1"/>
            <a:t>Transparansi</a:t>
          </a:r>
          <a:r>
            <a:rPr lang="en-ID" sz="1800" kern="1200" dirty="0"/>
            <a:t> dan </a:t>
          </a:r>
          <a:r>
            <a:rPr lang="en-ID" sz="1800" kern="1200" dirty="0" err="1"/>
            <a:t>Kontrol</a:t>
          </a:r>
          <a:r>
            <a:rPr lang="en-ID" sz="1800" kern="1200" dirty="0"/>
            <a:t> Sosial</a:t>
          </a:r>
        </a:p>
      </dsp:txBody>
      <dsp:txXfrm>
        <a:off x="3266267" y="4100291"/>
        <a:ext cx="6612968" cy="250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39467-F57A-2E99-B8B1-ED56C43B7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C13595-D2BF-4A21-2BB7-156D59DC2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38B20-853E-DACB-D4E3-A675C00A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40760-B567-9BE5-078F-8E1987E1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B4668-5245-DC33-25E4-FD0865A2E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13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4304D-5ED1-FF4F-BE58-BD8926AC6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31AC3-B3C5-BAC9-DBAC-5751C1742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0A8D5-C994-8B4E-71B5-D901DBDC1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7B0CF-B027-54B8-6576-CAE56410A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C6CCD-B771-6ADA-927F-1ADD04E68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0534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C1CC-54A8-6B18-1A69-C3ECD8FD9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5C3F1-FAB3-8526-44E3-EB2340DCA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C2279-056A-05EE-6D79-DA5F97713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AE624-CBBF-FAE7-4D6E-290039E1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D1EB2-FEB4-EDE9-E3AD-7417C35A0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8206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1FF0E-EE27-2D6E-5E02-48096CB5D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FF3BC-2CDB-3A78-5700-20A07D5D6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C2BEE-47D6-F37D-67CB-FA35CEEE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667C6-ABC6-45B6-C3F7-C32B8166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D1FC1-FCC6-21D8-DF1C-EEB8DFD51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742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F4539-84AD-4E97-A16A-E4832A73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F80CB-F8B4-9847-9B08-1AA9AC0A3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E25B8-6DE9-3781-F97E-2705FB3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B5548-7ABB-6588-973E-314E5ADFA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6B5D3-B5F4-3CAA-63DC-6BE1BB39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706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28D65-50D1-6E88-1A62-B24D598E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2B23C-D786-F5E2-E658-78F8A98CD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EC357E-88ED-624A-1C79-473F55928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2EA2F-5C2F-38B0-CADC-DDF47E0F3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E97D5-C2F2-B843-D09E-A7C3D0839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D3600-31B6-DE8B-A893-9C132358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4754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0929E-B657-53E2-CD55-88702CC2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2B761-D3AF-ED8D-9A53-45CEA76DE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87CD5-BEB4-4CC5-C5A7-5598BCD9C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EF03AB-76A0-6EF5-E4EA-865688120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C1CE0-72AD-CAFC-A24F-A067CC503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3DAEC5-CC42-DFAF-D07E-B56F49044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EF3403-723C-073C-81EB-C04F7B35B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8AD73-D923-571A-3EE2-7D177AF4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182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0A1D9-88C2-F680-60AA-9A69C564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1A7829-F070-69ED-F939-35BE7B70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AA6D0-B3EA-27DF-C8A1-CB53C8DCE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4EE30-CBD9-8984-2AB8-2DA899770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451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6F10D5-0F56-F7BE-3BE1-44FB2DC8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9F129-EC10-CCA6-306A-1BD75101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EACA3-3862-13D8-E276-90EC61F4D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673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6849E-D9CD-3992-81BF-157697FA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FDB7C-F762-7250-BDB2-B076E61E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F962D-91B7-6994-2D98-300E746E7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15EC6-77A1-30FA-8DC6-7A3FB04D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58291-B4C9-E7B0-73C4-43094E91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FB139-F03B-8AC0-6823-B02B1628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395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581-E558-58A4-DF0E-39DD5687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E3ADAE-E81B-9930-1073-3D3E4287C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2C5F4E-CC9C-C406-2395-B2FD81085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57472-FACF-C393-C332-39A1C4EAF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6F88A-B565-5617-9380-00543993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706BA-478B-55FF-6C31-D97F087E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345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638AD3-946A-62EA-4F3C-74A64BC8E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A2D3D-1C0A-FDBC-1045-F67916FE5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54172-699F-16B2-F55D-E99BE0723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BDB3-64ED-4835-BFA9-AAF6A01FF2F9}" type="datetimeFigureOut">
              <a:rPr lang="en-ID" smtClean="0"/>
              <a:t>14/11/2023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248DF-8FF9-A3E9-1625-22995F474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67351-29DE-39B8-8508-9F9DE726B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8A653-73C0-4965-ACD8-E40C26135BA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182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98CE5-FACD-4D4B-6CEA-37870109A8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Supremasi</a:t>
            </a:r>
            <a:r>
              <a:rPr lang="en-US" dirty="0"/>
              <a:t> </a:t>
            </a:r>
            <a:r>
              <a:rPr lang="en-US" dirty="0" err="1"/>
              <a:t>Konstitusi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BBD70-520D-8DE5-D83F-11A99B265A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Herdiansyah</a:t>
            </a:r>
            <a:r>
              <a:rPr lang="en-US" dirty="0"/>
              <a:t> Hamzah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5855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1632-0AEB-7473-154A-E883B74C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430"/>
            <a:ext cx="10515600" cy="45982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Opening </a:t>
            </a:r>
            <a:r>
              <a:rPr lang="en-US" b="1" dirty="0"/>
              <a:t>Question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DC44-F818-85C7-9675-4289216D4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4035"/>
            <a:ext cx="10515600" cy="5202928"/>
          </a:xfrm>
        </p:spPr>
        <p:txBody>
          <a:bodyPr>
            <a:noAutofit/>
          </a:bodyPr>
          <a:lstStyle/>
          <a:p>
            <a:r>
              <a:rPr lang="en-ID" sz="2200" b="1" dirty="0">
                <a:effectLst/>
              </a:rPr>
              <a:t>Salus Populi Suprema Lex </a:t>
            </a:r>
            <a:r>
              <a:rPr lang="en-ID" sz="2200" b="1" dirty="0" err="1">
                <a:effectLst/>
              </a:rPr>
              <a:t>Esto</a:t>
            </a:r>
            <a:r>
              <a:rPr lang="en-ID" sz="2200" dirty="0">
                <a:effectLst/>
              </a:rPr>
              <a:t>?</a:t>
            </a:r>
            <a:endParaRPr lang="en-ID" sz="2200" dirty="0"/>
          </a:p>
          <a:p>
            <a:r>
              <a:rPr lang="en-ID" sz="2200" dirty="0" err="1"/>
              <a:t>Apakah</a:t>
            </a:r>
            <a:r>
              <a:rPr lang="en-ID" sz="2200" dirty="0"/>
              <a:t> </a:t>
            </a:r>
            <a:r>
              <a:rPr lang="en-ID" sz="2200" dirty="0" err="1"/>
              <a:t>p</a:t>
            </a:r>
            <a:r>
              <a:rPr lang="en-ID" sz="2200" dirty="0" err="1">
                <a:effectLst/>
              </a:rPr>
              <a:t>rinsip</a:t>
            </a:r>
            <a:r>
              <a:rPr lang="en-ID" sz="2200" dirty="0">
                <a:effectLst/>
              </a:rPr>
              <a:t> “</a:t>
            </a:r>
            <a:r>
              <a:rPr lang="en-ID" sz="2200" b="1" dirty="0">
                <a:effectLst/>
              </a:rPr>
              <a:t>Salus Populi Suprema Lex </a:t>
            </a:r>
            <a:r>
              <a:rPr lang="en-ID" sz="2200" b="1" dirty="0" err="1">
                <a:effectLst/>
              </a:rPr>
              <a:t>Esto</a:t>
            </a:r>
            <a:r>
              <a:rPr lang="en-ID" sz="2200" dirty="0">
                <a:effectLst/>
              </a:rPr>
              <a:t>” [</a:t>
            </a:r>
            <a:r>
              <a:rPr lang="en-ID" sz="2200" dirty="0" err="1">
                <a:effectLst/>
              </a:rPr>
              <a:t>Keselamatan</a:t>
            </a:r>
            <a:r>
              <a:rPr lang="en-ID" sz="2200" dirty="0">
                <a:effectLst/>
              </a:rPr>
              <a:t> Rakyat </a:t>
            </a:r>
            <a:r>
              <a:rPr lang="en-ID" sz="2200" dirty="0" err="1">
                <a:effectLst/>
              </a:rPr>
              <a:t>Adalah</a:t>
            </a:r>
            <a:r>
              <a:rPr lang="en-ID" sz="2200" dirty="0">
                <a:effectLst/>
              </a:rPr>
              <a:t> Hukum </a:t>
            </a:r>
            <a:r>
              <a:rPr lang="en-ID" sz="2200" dirty="0" err="1">
                <a:effectLst/>
              </a:rPr>
              <a:t>Tertinggi</a:t>
            </a:r>
            <a:r>
              <a:rPr lang="en-ID" sz="2200" dirty="0">
                <a:effectLst/>
              </a:rPr>
              <a:t>] </a:t>
            </a:r>
            <a:r>
              <a:rPr lang="en-ID" sz="2200" dirty="0" err="1">
                <a:effectLst/>
              </a:rPr>
              <a:t>dalam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melabrak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konstitusi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kita</a:t>
            </a:r>
            <a:r>
              <a:rPr lang="en-ID" sz="2200" dirty="0">
                <a:effectLst/>
              </a:rPr>
              <a:t>?</a:t>
            </a:r>
          </a:p>
          <a:p>
            <a:r>
              <a:rPr lang="en-ID" sz="2200" dirty="0" err="1"/>
              <a:t>Prinsip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 </a:t>
            </a:r>
            <a:r>
              <a:rPr lang="en-ID" sz="2200" dirty="0" err="1"/>
              <a:t>hanya</a:t>
            </a:r>
            <a:r>
              <a:rPr lang="en-ID" sz="2200" dirty="0"/>
              <a:t> </a:t>
            </a:r>
            <a:r>
              <a:rPr lang="en-ID" sz="2200" dirty="0" err="1"/>
              <a:t>berlaku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konteks</a:t>
            </a:r>
            <a:r>
              <a:rPr lang="en-ID" sz="2200" dirty="0"/>
              <a:t> </a:t>
            </a:r>
            <a:r>
              <a:rPr lang="en-ID" sz="2200" dirty="0" err="1"/>
              <a:t>hukum</a:t>
            </a:r>
            <a:r>
              <a:rPr lang="en-ID" sz="2200" dirty="0"/>
              <a:t> tata negara </a:t>
            </a:r>
            <a:r>
              <a:rPr lang="en-ID" sz="2200" dirty="0" err="1"/>
              <a:t>darurat</a:t>
            </a:r>
            <a:r>
              <a:rPr lang="en-ID" sz="2200" dirty="0"/>
              <a:t> [state emergency law].</a:t>
            </a:r>
          </a:p>
          <a:p>
            <a:r>
              <a:rPr lang="en-ID" sz="2200" dirty="0" err="1"/>
              <a:t>Secara</a:t>
            </a:r>
            <a:r>
              <a:rPr lang="en-ID" sz="2200" dirty="0"/>
              <a:t> normative, </a:t>
            </a:r>
            <a:r>
              <a:rPr lang="en-ID" sz="2200" dirty="0" err="1"/>
              <a:t>prinsip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 </a:t>
            </a:r>
            <a:r>
              <a:rPr lang="en-ID" sz="2200" dirty="0" err="1"/>
              <a:t>ditanamkan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kententuan</a:t>
            </a:r>
            <a:r>
              <a:rPr lang="en-ID" sz="2200" dirty="0"/>
              <a:t> </a:t>
            </a:r>
            <a:r>
              <a:rPr lang="en-ID" sz="2200" dirty="0" err="1"/>
              <a:t>Pasal</a:t>
            </a:r>
            <a:r>
              <a:rPr lang="en-ID" sz="2200" dirty="0"/>
              <a:t> 12 UUD 1945, “</a:t>
            </a:r>
            <a:r>
              <a:rPr lang="en-ID" sz="2200" i="1" dirty="0" err="1">
                <a:effectLst/>
              </a:rPr>
              <a:t>Presiden</a:t>
            </a:r>
            <a:r>
              <a:rPr lang="en-ID" sz="2200" i="1" dirty="0">
                <a:effectLst/>
              </a:rPr>
              <a:t> </a:t>
            </a:r>
            <a:r>
              <a:rPr lang="en-ID" sz="2200" i="1" dirty="0" err="1">
                <a:effectLst/>
              </a:rPr>
              <a:t>menyatakan</a:t>
            </a:r>
            <a:r>
              <a:rPr lang="en-ID" sz="2200" i="1" dirty="0">
                <a:effectLst/>
              </a:rPr>
              <a:t> </a:t>
            </a:r>
            <a:r>
              <a:rPr lang="en-ID" sz="2200" i="1" dirty="0" err="1">
                <a:effectLst/>
              </a:rPr>
              <a:t>keadaan</a:t>
            </a:r>
            <a:r>
              <a:rPr lang="en-ID" sz="2200" i="1" dirty="0">
                <a:effectLst/>
              </a:rPr>
              <a:t> </a:t>
            </a:r>
            <a:r>
              <a:rPr lang="en-ID" sz="2200" i="1" dirty="0" err="1">
                <a:effectLst/>
              </a:rPr>
              <a:t>bahaya</a:t>
            </a:r>
            <a:r>
              <a:rPr lang="en-ID" sz="2200" i="1" dirty="0">
                <a:effectLst/>
              </a:rPr>
              <a:t>. </a:t>
            </a:r>
            <a:r>
              <a:rPr lang="en-ID" sz="2200" i="1" dirty="0" err="1">
                <a:effectLst/>
              </a:rPr>
              <a:t>Syarat-syarat</a:t>
            </a:r>
            <a:r>
              <a:rPr lang="en-ID" sz="2200" i="1" dirty="0">
                <a:effectLst/>
              </a:rPr>
              <a:t> dan </a:t>
            </a:r>
            <a:r>
              <a:rPr lang="en-ID" sz="2200" i="1" dirty="0" err="1">
                <a:effectLst/>
              </a:rPr>
              <a:t>akibatnya</a:t>
            </a:r>
            <a:r>
              <a:rPr lang="en-ID" sz="2200" i="1" dirty="0">
                <a:effectLst/>
              </a:rPr>
              <a:t> </a:t>
            </a:r>
            <a:r>
              <a:rPr lang="en-ID" sz="2200" i="1" dirty="0" err="1">
                <a:effectLst/>
              </a:rPr>
              <a:t>keadaan</a:t>
            </a:r>
            <a:r>
              <a:rPr lang="en-ID" sz="2200" i="1" dirty="0">
                <a:effectLst/>
              </a:rPr>
              <a:t> </a:t>
            </a:r>
            <a:r>
              <a:rPr lang="en-ID" sz="2200" i="1" dirty="0" err="1">
                <a:effectLst/>
              </a:rPr>
              <a:t>bahaya</a:t>
            </a:r>
            <a:r>
              <a:rPr lang="en-ID" sz="2200" i="1" dirty="0">
                <a:effectLst/>
              </a:rPr>
              <a:t> </a:t>
            </a:r>
            <a:r>
              <a:rPr lang="en-ID" sz="2200" i="1" dirty="0" err="1">
                <a:effectLst/>
              </a:rPr>
              <a:t>ditetapkan</a:t>
            </a:r>
            <a:r>
              <a:rPr lang="en-ID" sz="2200" i="1" dirty="0">
                <a:effectLst/>
              </a:rPr>
              <a:t> </a:t>
            </a:r>
            <a:r>
              <a:rPr lang="en-ID" sz="2200" i="1" dirty="0" err="1">
                <a:effectLst/>
              </a:rPr>
              <a:t>dengan</a:t>
            </a:r>
            <a:r>
              <a:rPr lang="en-ID" sz="2200" i="1" dirty="0">
                <a:effectLst/>
              </a:rPr>
              <a:t> </a:t>
            </a:r>
            <a:r>
              <a:rPr lang="en-ID" sz="2200" i="1" dirty="0" err="1">
                <a:effectLst/>
              </a:rPr>
              <a:t>Undang-undang</a:t>
            </a:r>
            <a:r>
              <a:rPr lang="en-ID" sz="2200" dirty="0"/>
              <a:t>”.</a:t>
            </a:r>
          </a:p>
          <a:p>
            <a:r>
              <a:rPr lang="en-ID" sz="2200" dirty="0"/>
              <a:t>UU 23/1959 = </a:t>
            </a:r>
            <a:r>
              <a:rPr lang="en-ID" sz="2200" dirty="0" err="1"/>
              <a:t>pemberontakan</a:t>
            </a:r>
            <a:r>
              <a:rPr lang="en-ID" sz="2200" dirty="0"/>
              <a:t>, </a:t>
            </a:r>
            <a:r>
              <a:rPr lang="en-ID" sz="2200" dirty="0" err="1"/>
              <a:t>kerusuhan</a:t>
            </a:r>
            <a:r>
              <a:rPr lang="en-ID" sz="2200" dirty="0"/>
              <a:t>, </a:t>
            </a:r>
            <a:r>
              <a:rPr lang="en-ID" sz="2200" dirty="0" err="1"/>
              <a:t>bencana</a:t>
            </a:r>
            <a:r>
              <a:rPr lang="en-ID" sz="2200" dirty="0"/>
              <a:t> </a:t>
            </a:r>
            <a:r>
              <a:rPr lang="en-ID" sz="2200" dirty="0" err="1"/>
              <a:t>alam</a:t>
            </a:r>
            <a:r>
              <a:rPr lang="en-ID" sz="2200" dirty="0"/>
              <a:t>, </a:t>
            </a:r>
            <a:r>
              <a:rPr lang="en-ID" sz="2200" dirty="0" err="1"/>
              <a:t>perang</a:t>
            </a:r>
            <a:r>
              <a:rPr lang="en-ID" sz="2200" dirty="0"/>
              <a:t>, </a:t>
            </a:r>
            <a:r>
              <a:rPr lang="en-ID" sz="2200" dirty="0" err="1"/>
              <a:t>sehingga</a:t>
            </a:r>
            <a:r>
              <a:rPr lang="en-ID" sz="2200" dirty="0"/>
              <a:t> </a:t>
            </a:r>
            <a:r>
              <a:rPr lang="en-ID" sz="2200" dirty="0" err="1"/>
              <a:t>dikhawatirkan</a:t>
            </a:r>
            <a:r>
              <a:rPr lang="en-ID" sz="2200" dirty="0"/>
              <a:t> </a:t>
            </a:r>
            <a:r>
              <a:rPr lang="en-ID" sz="2200" dirty="0" err="1"/>
              <a:t>tidak</a:t>
            </a:r>
            <a:r>
              <a:rPr lang="en-ID" sz="2200" dirty="0"/>
              <a:t> </a:t>
            </a:r>
            <a:r>
              <a:rPr lang="en-ID" sz="2200" dirty="0" err="1"/>
              <a:t>dapat</a:t>
            </a:r>
            <a:r>
              <a:rPr lang="en-ID" sz="2200" dirty="0"/>
              <a:t> </a:t>
            </a:r>
            <a:r>
              <a:rPr lang="en-ID" sz="2200" dirty="0" err="1"/>
              <a:t>diatasi</a:t>
            </a:r>
            <a:r>
              <a:rPr lang="en-ID" sz="2200" dirty="0"/>
              <a:t> oleh </a:t>
            </a:r>
            <a:r>
              <a:rPr lang="en-ID" sz="2200" dirty="0" err="1"/>
              <a:t>alat-alat</a:t>
            </a:r>
            <a:r>
              <a:rPr lang="en-ID" sz="2200" dirty="0"/>
              <a:t> </a:t>
            </a:r>
            <a:r>
              <a:rPr lang="en-ID" sz="2200" dirty="0" err="1"/>
              <a:t>perlengkapan</a:t>
            </a:r>
            <a:r>
              <a:rPr lang="en-ID" sz="2200" dirty="0"/>
              <a:t> </a:t>
            </a:r>
            <a:r>
              <a:rPr lang="en-ID" sz="2200" dirty="0" err="1"/>
              <a:t>secara</a:t>
            </a:r>
            <a:r>
              <a:rPr lang="en-ID" sz="2200" dirty="0"/>
              <a:t> </a:t>
            </a:r>
            <a:r>
              <a:rPr lang="en-ID" sz="2200" dirty="0" err="1"/>
              <a:t>biasa</a:t>
            </a:r>
            <a:r>
              <a:rPr lang="en-ID" sz="2200" dirty="0"/>
              <a:t>.</a:t>
            </a:r>
          </a:p>
          <a:p>
            <a:r>
              <a:rPr lang="en-ID" sz="2200" dirty="0" err="1">
                <a:effectLst/>
              </a:rPr>
              <a:t>Pengaturan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mengenai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keadaan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bahaya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masih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menggunakan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kententan</a:t>
            </a:r>
            <a:r>
              <a:rPr lang="en-ID" sz="2200" dirty="0">
                <a:effectLst/>
              </a:rPr>
              <a:t> lama </a:t>
            </a:r>
            <a:r>
              <a:rPr lang="en-ID" sz="2200" dirty="0" err="1">
                <a:effectLst/>
              </a:rPr>
              <a:t>tahun</a:t>
            </a:r>
            <a:r>
              <a:rPr lang="en-ID" sz="2200" dirty="0">
                <a:effectLst/>
              </a:rPr>
              <a:t> 1959 dan 1960. </a:t>
            </a:r>
            <a:r>
              <a:rPr lang="en-ID" sz="2200" dirty="0"/>
              <a:t>Jika </a:t>
            </a:r>
            <a:r>
              <a:rPr lang="en-ID" sz="2200" dirty="0" err="1"/>
              <a:t>dianggap</a:t>
            </a:r>
            <a:r>
              <a:rPr lang="en-ID" sz="2200" dirty="0"/>
              <a:t> </a:t>
            </a:r>
            <a:r>
              <a:rPr lang="en-ID" sz="2200" dirty="0" err="1"/>
              <a:t>ketinggalam</a:t>
            </a:r>
            <a:r>
              <a:rPr lang="en-ID" sz="2200" dirty="0"/>
              <a:t> zaman, </a:t>
            </a:r>
            <a:r>
              <a:rPr lang="en-ID" sz="2200" dirty="0" err="1"/>
              <a:t>Pemerintah</a:t>
            </a:r>
            <a:r>
              <a:rPr lang="en-ID" sz="2200" dirty="0"/>
              <a:t> </a:t>
            </a:r>
            <a:r>
              <a:rPr lang="en-ID" sz="2200" dirty="0" err="1"/>
              <a:t>bisa</a:t>
            </a:r>
            <a:r>
              <a:rPr lang="en-ID" sz="2200" dirty="0"/>
              <a:t> </a:t>
            </a:r>
            <a:r>
              <a:rPr lang="en-ID" sz="2200" dirty="0" err="1"/>
              <a:t>menerbitkan</a:t>
            </a:r>
            <a:r>
              <a:rPr lang="en-ID" sz="2200" dirty="0"/>
              <a:t> PERPPU </a:t>
            </a:r>
            <a:r>
              <a:rPr lang="en-ID" sz="2200" dirty="0" err="1"/>
              <a:t>baru</a:t>
            </a:r>
            <a:r>
              <a:rPr lang="en-ID" sz="2200" dirty="0"/>
              <a:t> </a:t>
            </a:r>
            <a:r>
              <a:rPr lang="en-ID" sz="2200" dirty="0" err="1"/>
              <a:t>untuk</a:t>
            </a:r>
            <a:r>
              <a:rPr lang="en-ID" sz="2200" dirty="0"/>
              <a:t> </a:t>
            </a:r>
            <a:r>
              <a:rPr lang="en-ID" sz="2200" dirty="0" err="1"/>
              <a:t>mengatur</a:t>
            </a:r>
            <a:r>
              <a:rPr lang="en-ID" sz="2200" dirty="0"/>
              <a:t> </a:t>
            </a:r>
            <a:r>
              <a:rPr lang="en-ID" sz="2200" dirty="0" err="1"/>
              <a:t>keadaan</a:t>
            </a:r>
            <a:r>
              <a:rPr lang="en-ID" sz="2200" dirty="0"/>
              <a:t> </a:t>
            </a:r>
            <a:r>
              <a:rPr lang="en-ID" sz="2200" dirty="0" err="1"/>
              <a:t>bahaya</a:t>
            </a:r>
            <a:r>
              <a:rPr lang="en-ID" sz="2200" dirty="0"/>
              <a:t>.</a:t>
            </a:r>
          </a:p>
          <a:p>
            <a:r>
              <a:rPr lang="en-ID" sz="2200" dirty="0">
                <a:effectLst/>
              </a:rPr>
              <a:t>Ex. </a:t>
            </a:r>
            <a:r>
              <a:rPr lang="en-ID" sz="2200" dirty="0" err="1">
                <a:effectLst/>
              </a:rPr>
              <a:t>Dalam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keadaan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atau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situasi</a:t>
            </a:r>
            <a:r>
              <a:rPr lang="en-ID" sz="2200" dirty="0">
                <a:effectLst/>
              </a:rPr>
              <a:t> Covid-19, </a:t>
            </a:r>
            <a:r>
              <a:rPr lang="en-ID" sz="2200" dirty="0" err="1">
                <a:effectLst/>
              </a:rPr>
              <a:t>apakah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prinsip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ini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bisa</a:t>
            </a:r>
            <a:r>
              <a:rPr lang="en-ID" sz="2200" dirty="0">
                <a:effectLst/>
              </a:rPr>
              <a:t> </a:t>
            </a:r>
            <a:r>
              <a:rPr lang="en-ID" sz="2200" dirty="0" err="1">
                <a:effectLst/>
              </a:rPr>
              <a:t>diaktifkan</a:t>
            </a:r>
            <a:r>
              <a:rPr lang="en-ID" sz="2200" dirty="0">
                <a:effectLst/>
              </a:rPr>
              <a:t>?</a:t>
            </a:r>
            <a:br>
              <a:rPr lang="en-ID" sz="2200" dirty="0">
                <a:effectLst/>
              </a:rPr>
            </a:br>
            <a:endParaRPr lang="en-ID" sz="2200" dirty="0"/>
          </a:p>
        </p:txBody>
      </p:sp>
    </p:spTree>
    <p:extLst>
      <p:ext uri="{BB962C8B-B14F-4D97-AF65-F5344CB8AC3E}">
        <p14:creationId xmlns:p14="http://schemas.microsoft.com/office/powerpoint/2010/main" val="145086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6AE0D-F208-EBD2-69F3-C3EA0B70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Memahami</a:t>
            </a:r>
            <a:r>
              <a:rPr lang="en-US" sz="4000" dirty="0"/>
              <a:t> </a:t>
            </a:r>
            <a:r>
              <a:rPr lang="en-US" sz="4000" b="1" dirty="0" err="1"/>
              <a:t>Supremasi</a:t>
            </a:r>
            <a:r>
              <a:rPr lang="en-US" sz="4000" b="1" dirty="0"/>
              <a:t> </a:t>
            </a:r>
            <a:r>
              <a:rPr lang="en-US" sz="4000" b="1" dirty="0" err="1"/>
              <a:t>Konstitusi</a:t>
            </a:r>
            <a:r>
              <a:rPr lang="en-US" sz="4000" dirty="0"/>
              <a:t> [1]</a:t>
            </a:r>
            <a:endParaRPr lang="en-ID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FF8AB-0713-BC8A-0198-4C5256D6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/>
              <a:t>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yang </a:t>
            </a:r>
            <a:r>
              <a:rPr lang="en-ID" dirty="0" err="1"/>
              <a:t>dianut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paham</a:t>
            </a:r>
            <a:r>
              <a:rPr lang="en-ID" dirty="0"/>
              <a:t> </a:t>
            </a:r>
            <a:r>
              <a:rPr lang="en-ID" dirty="0" err="1">
                <a:latin typeface="Eras Bold ITC" panose="020B0907030504020204" pitchFamily="34" charset="0"/>
              </a:rPr>
              <a:t>konstitusionalisme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>
                <a:latin typeface="Eras Bold ITC" panose="020B0907030504020204" pitchFamily="34" charset="0"/>
              </a:rPr>
              <a:t>supremasi</a:t>
            </a:r>
            <a:r>
              <a:rPr lang="en-ID" dirty="0">
                <a:latin typeface="Eras Bold ITC" panose="020B0907030504020204" pitchFamily="34" charset="0"/>
              </a:rPr>
              <a:t> </a:t>
            </a:r>
            <a:r>
              <a:rPr lang="en-ID" dirty="0" err="1">
                <a:latin typeface="Eras Bold ITC" panose="020B0907030504020204" pitchFamily="34" charset="0"/>
              </a:rPr>
              <a:t>konstitusi</a:t>
            </a:r>
            <a:r>
              <a:rPr lang="en-ID" dirty="0"/>
              <a:t>. </a:t>
            </a:r>
          </a:p>
          <a:p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Latin, “</a:t>
            </a:r>
            <a:r>
              <a:rPr lang="en-US" dirty="0" err="1">
                <a:latin typeface="Eras Bold ITC" panose="020B0907030504020204" pitchFamily="34" charset="0"/>
              </a:rPr>
              <a:t>Supremus</a:t>
            </a:r>
            <a:r>
              <a:rPr lang="en-US" dirty="0"/>
              <a:t>”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. </a:t>
            </a:r>
            <a:r>
              <a:rPr lang="en-ID" dirty="0" err="1">
                <a:effectLst/>
              </a:rPr>
              <a:t>Secara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etimologis</a:t>
            </a:r>
            <a:r>
              <a:rPr lang="en-ID" dirty="0">
                <a:effectLst/>
              </a:rPr>
              <a:t>, kata “</a:t>
            </a:r>
            <a:r>
              <a:rPr lang="en-ID" dirty="0" err="1">
                <a:effectLst/>
              </a:rPr>
              <a:t>supremasi</a:t>
            </a:r>
            <a:r>
              <a:rPr lang="en-ID" dirty="0">
                <a:effectLst/>
              </a:rPr>
              <a:t>” juga </a:t>
            </a:r>
            <a:r>
              <a:rPr lang="en-ID" dirty="0" err="1">
                <a:effectLst/>
              </a:rPr>
              <a:t>bersumber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dari</a:t>
            </a:r>
            <a:r>
              <a:rPr lang="en-ID" dirty="0">
                <a:effectLst/>
              </a:rPr>
              <a:t> kata </a:t>
            </a:r>
            <a:r>
              <a:rPr lang="en-ID" i="1" dirty="0">
                <a:effectLst/>
                <a:latin typeface="Eras Bold ITC" panose="020B0907030504020204" pitchFamily="34" charset="0"/>
              </a:rPr>
              <a:t>supremacy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diambil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dari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akar</a:t>
            </a:r>
            <a:r>
              <a:rPr lang="en-ID" dirty="0">
                <a:effectLst/>
              </a:rPr>
              <a:t> kata </a:t>
            </a:r>
            <a:r>
              <a:rPr lang="en-ID" dirty="0" err="1">
                <a:effectLst/>
              </a:rPr>
              <a:t>sifat</a:t>
            </a:r>
            <a:r>
              <a:rPr lang="en-ID" dirty="0">
                <a:effectLst/>
              </a:rPr>
              <a:t> </a:t>
            </a:r>
            <a:r>
              <a:rPr lang="en-ID" i="1" dirty="0">
                <a:effectLst/>
                <a:latin typeface="Eras Bold ITC" panose="020B0907030504020204" pitchFamily="34" charset="0"/>
              </a:rPr>
              <a:t>supreme</a:t>
            </a:r>
            <a:r>
              <a:rPr lang="en-ID" dirty="0">
                <a:effectLst/>
              </a:rPr>
              <a:t>, yang </a:t>
            </a:r>
            <a:r>
              <a:rPr lang="en-ID" dirty="0" err="1">
                <a:effectLst/>
              </a:rPr>
              <a:t>berarti</a:t>
            </a:r>
            <a:r>
              <a:rPr lang="en-ID" dirty="0">
                <a:effectLst/>
              </a:rPr>
              <a:t> “</a:t>
            </a:r>
            <a:r>
              <a:rPr lang="en-ID" dirty="0">
                <a:effectLst/>
                <a:latin typeface="Eras Bold ITC" panose="020B0907030504020204" pitchFamily="34" charset="0"/>
              </a:rPr>
              <a:t>highest in degree or highest rank</a:t>
            </a:r>
            <a:r>
              <a:rPr lang="en-ID" dirty="0">
                <a:effectLst/>
              </a:rPr>
              <a:t>”.</a:t>
            </a:r>
            <a:endParaRPr lang="en-US" dirty="0"/>
          </a:p>
          <a:p>
            <a:r>
              <a:rPr lang="id-ID" dirty="0"/>
              <a:t>Menurut Kamus Besar Bahasa Indonesia (KBBI), </a:t>
            </a:r>
            <a:r>
              <a:rPr lang="id-ID" dirty="0">
                <a:latin typeface="Eras Bold ITC" panose="020B0907030504020204" pitchFamily="34" charset="0"/>
              </a:rPr>
              <a:t>supremasi</a:t>
            </a:r>
            <a:r>
              <a:rPr lang="id-ID" dirty="0"/>
              <a:t> merupakan </a:t>
            </a:r>
            <a:r>
              <a:rPr lang="id-ID" dirty="0">
                <a:latin typeface="Eras Bold ITC" panose="020B0907030504020204" pitchFamily="34" charset="0"/>
              </a:rPr>
              <a:t>kekuasaan tertinggi</a:t>
            </a:r>
            <a:r>
              <a:rPr lang="id-ID" dirty="0"/>
              <a:t>. </a:t>
            </a:r>
            <a:r>
              <a:rPr lang="en-US" dirty="0" err="1"/>
              <a:t>Menurut</a:t>
            </a:r>
            <a:r>
              <a:rPr lang="en-US" dirty="0"/>
              <a:t> Cambridge Dictionary, supreme is having the highest rank, level, or importance.</a:t>
            </a:r>
          </a:p>
          <a:p>
            <a:r>
              <a:rPr lang="id-ID" dirty="0"/>
              <a:t>Dengan demikian, </a:t>
            </a:r>
            <a:r>
              <a:rPr lang="id-ID" dirty="0">
                <a:latin typeface="Eras Bold ITC" panose="020B0907030504020204" pitchFamily="34" charset="0"/>
              </a:rPr>
              <a:t>supremasi </a:t>
            </a:r>
            <a:r>
              <a:rPr lang="en-US" dirty="0" err="1">
                <a:latin typeface="Eras Bold ITC" panose="020B0907030504020204" pitchFamily="34" charset="0"/>
              </a:rPr>
              <a:t>konstitusi</a:t>
            </a:r>
            <a:r>
              <a:rPr lang="id-ID" dirty="0"/>
              <a:t> adalah upaya menegakkan </a:t>
            </a:r>
            <a:r>
              <a:rPr lang="en-US" dirty="0" err="1"/>
              <a:t>konstitusi</a:t>
            </a:r>
            <a:r>
              <a:rPr lang="id-ID" dirty="0"/>
              <a:t> dan </a:t>
            </a:r>
            <a:r>
              <a:rPr lang="id-ID" dirty="0">
                <a:latin typeface="Eras Bold ITC" panose="020B0907030504020204" pitchFamily="34" charset="0"/>
              </a:rPr>
              <a:t>menempatkan </a:t>
            </a:r>
            <a:r>
              <a:rPr lang="en-US" dirty="0" err="1">
                <a:latin typeface="Eras Bold ITC" panose="020B0907030504020204" pitchFamily="34" charset="0"/>
              </a:rPr>
              <a:t>konstitusi</a:t>
            </a:r>
            <a:r>
              <a:rPr lang="id-ID" dirty="0">
                <a:latin typeface="Eras Bold ITC" panose="020B0907030504020204" pitchFamily="34" charset="0"/>
              </a:rPr>
              <a:t> pada posisi tertinggi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3459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6AE0D-F208-EBD2-69F3-C3EA0B70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Memahami</a:t>
            </a:r>
            <a:r>
              <a:rPr lang="en-US" sz="4000" dirty="0"/>
              <a:t> </a:t>
            </a:r>
            <a:r>
              <a:rPr lang="en-US" sz="4000" b="1" dirty="0" err="1"/>
              <a:t>Supremasi</a:t>
            </a:r>
            <a:r>
              <a:rPr lang="en-US" sz="4000" b="1" dirty="0"/>
              <a:t> </a:t>
            </a:r>
            <a:r>
              <a:rPr lang="en-US" sz="4000" b="1" dirty="0" err="1"/>
              <a:t>Konstitusi</a:t>
            </a:r>
            <a:r>
              <a:rPr lang="en-US" sz="4000" dirty="0"/>
              <a:t> [2]</a:t>
            </a:r>
            <a:endParaRPr lang="en-ID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FF8AB-0713-BC8A-0198-4C5256D6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kedudukan</a:t>
            </a:r>
            <a:r>
              <a:rPr lang="en-ID" dirty="0"/>
              <a:t> paling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dibanding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. Oleh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hirarki</a:t>
            </a:r>
            <a:r>
              <a:rPr lang="en-ID" dirty="0"/>
              <a:t> </a:t>
            </a:r>
            <a:r>
              <a:rPr lang="en-ID" dirty="0" err="1"/>
              <a:t>konstitusilah</a:t>
            </a:r>
            <a:r>
              <a:rPr lang="en-ID" dirty="0"/>
              <a:t> yang </a:t>
            </a:r>
            <a:r>
              <a:rPr lang="en-ID" dirty="0" err="1"/>
              <a:t>membawahi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,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sebaliknya</a:t>
            </a:r>
            <a:r>
              <a:rPr lang="en-ID" dirty="0"/>
              <a:t>. </a:t>
            </a:r>
          </a:p>
          <a:p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praktek</a:t>
            </a:r>
            <a:r>
              <a:rPr lang="en-ID" dirty="0"/>
              <a:t> </a:t>
            </a:r>
            <a:r>
              <a:rPr lang="en-ID" dirty="0" err="1"/>
              <a:t>ketatanegaraan</a:t>
            </a:r>
            <a:r>
              <a:rPr lang="en-ID" dirty="0"/>
              <a:t>, </a:t>
            </a:r>
            <a:r>
              <a:rPr lang="en-ID" dirty="0" err="1"/>
              <a:t>kekuasaan</a:t>
            </a:r>
            <a:r>
              <a:rPr lang="en-ID" dirty="0"/>
              <a:t> negara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dijalankan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bingkai</a:t>
            </a:r>
            <a:r>
              <a:rPr lang="en-ID" dirty="0"/>
              <a:t> </a:t>
            </a:r>
            <a:r>
              <a:rPr lang="en-ID" dirty="0" err="1"/>
              <a:t>pembatasan-pembatasan</a:t>
            </a:r>
            <a:r>
              <a:rPr lang="en-ID" dirty="0"/>
              <a:t> yang </a:t>
            </a:r>
            <a:r>
              <a:rPr lang="en-ID" dirty="0" err="1"/>
              <a:t>ditetapkan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. </a:t>
            </a:r>
          </a:p>
          <a:p>
            <a:r>
              <a:rPr lang="en-ID" dirty="0"/>
              <a:t>Di Indonesia, </a:t>
            </a:r>
            <a:r>
              <a:rPr lang="en-ID" dirty="0" err="1"/>
              <a:t>pembatasan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dan </a:t>
            </a:r>
            <a:r>
              <a:rPr lang="en-ID" dirty="0" err="1"/>
              <a:t>penegasan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dan </a:t>
            </a:r>
            <a:r>
              <a:rPr lang="en-ID" dirty="0" err="1"/>
              <a:t>tunduk</a:t>
            </a:r>
            <a:r>
              <a:rPr lang="en-ID" dirty="0"/>
              <a:t> pada </a:t>
            </a:r>
            <a:r>
              <a:rPr lang="en-ID" dirty="0" err="1"/>
              <a:t>konsitusi</a:t>
            </a:r>
            <a:r>
              <a:rPr lang="en-ID" dirty="0"/>
              <a:t> (</a:t>
            </a:r>
            <a:r>
              <a:rPr lang="en-ID" dirty="0" err="1"/>
              <a:t>supremasi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) </a:t>
            </a:r>
            <a:r>
              <a:rPr lang="en-ID" dirty="0" err="1"/>
              <a:t>termuat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UUD 1945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negara,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 </a:t>
            </a:r>
            <a:r>
              <a:rPr lang="en-ID" dirty="0" err="1"/>
              <a:t>ayat</a:t>
            </a:r>
            <a:r>
              <a:rPr lang="en-ID" dirty="0"/>
              <a:t> (3) UUD 1945. </a:t>
            </a:r>
          </a:p>
          <a:p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a quo </a:t>
            </a:r>
            <a:r>
              <a:rPr lang="en-ID" dirty="0" err="1"/>
              <a:t>disebutkan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>
                <a:latin typeface="Eras Bold ITC" panose="020B0907030504020204" pitchFamily="34" charset="0"/>
              </a:rPr>
              <a:t>Indonesia </a:t>
            </a:r>
            <a:r>
              <a:rPr lang="en-ID" dirty="0" err="1">
                <a:latin typeface="Eras Bold ITC" panose="020B0907030504020204" pitchFamily="34" charset="0"/>
              </a:rPr>
              <a:t>ialah</a:t>
            </a:r>
            <a:r>
              <a:rPr lang="en-ID" dirty="0">
                <a:latin typeface="Eras Bold ITC" panose="020B0907030504020204" pitchFamily="34" charset="0"/>
              </a:rPr>
              <a:t> negara </a:t>
            </a:r>
            <a:r>
              <a:rPr lang="en-ID" dirty="0" err="1">
                <a:latin typeface="Eras Bold ITC" panose="020B0907030504020204" pitchFamily="34" charset="0"/>
              </a:rPr>
              <a:t>hukum</a:t>
            </a:r>
            <a:r>
              <a:rPr lang="en-ID" dirty="0"/>
              <a:t>. Norma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mengukuhkan</a:t>
            </a:r>
            <a:r>
              <a:rPr lang="en-ID" dirty="0"/>
              <a:t> </a:t>
            </a:r>
            <a:r>
              <a:rPr lang="en-ID" dirty="0" err="1"/>
              <a:t>supremasi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supremasi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negara. </a:t>
            </a:r>
            <a:r>
              <a:rPr lang="en-ID" dirty="0" err="1"/>
              <a:t>Kekuasaan</a:t>
            </a:r>
            <a:r>
              <a:rPr lang="en-ID" dirty="0"/>
              <a:t> negara di mana rakyat </a:t>
            </a:r>
            <a:r>
              <a:rPr lang="en-ID" dirty="0" err="1"/>
              <a:t>berdaulat</a:t>
            </a:r>
            <a:r>
              <a:rPr lang="en-ID" dirty="0"/>
              <a:t> di </a:t>
            </a:r>
            <a:r>
              <a:rPr lang="en-ID" dirty="0" err="1"/>
              <a:t>dalamnya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dijalankan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tertinggi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negara.</a:t>
            </a:r>
          </a:p>
        </p:txBody>
      </p:sp>
    </p:spTree>
    <p:extLst>
      <p:ext uri="{BB962C8B-B14F-4D97-AF65-F5344CB8AC3E}">
        <p14:creationId xmlns:p14="http://schemas.microsoft.com/office/powerpoint/2010/main" val="411301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6AE0D-F208-EBD2-69F3-C3EA0B70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Memahami</a:t>
            </a:r>
            <a:r>
              <a:rPr lang="en-US" sz="4000" dirty="0"/>
              <a:t> </a:t>
            </a:r>
            <a:r>
              <a:rPr lang="en-US" sz="4000" b="1" dirty="0" err="1"/>
              <a:t>Supremasi</a:t>
            </a:r>
            <a:r>
              <a:rPr lang="en-US" sz="4000" b="1" dirty="0"/>
              <a:t> </a:t>
            </a:r>
            <a:r>
              <a:rPr lang="en-US" sz="4000" b="1" dirty="0" err="1"/>
              <a:t>Konstitusi</a:t>
            </a:r>
            <a:r>
              <a:rPr lang="en-US" sz="4000" dirty="0"/>
              <a:t> [3]</a:t>
            </a:r>
            <a:endParaRPr lang="en-ID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FF8AB-0713-BC8A-0198-4C5256D6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 err="1"/>
              <a:t>Supremasi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juga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dibaca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UUD 1945 yang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kedaulatan</a:t>
            </a:r>
            <a:r>
              <a:rPr lang="en-ID" dirty="0"/>
              <a:t> rakyat,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1 </a:t>
            </a:r>
            <a:r>
              <a:rPr lang="en-ID" dirty="0" err="1"/>
              <a:t>ayat</a:t>
            </a:r>
            <a:r>
              <a:rPr lang="en-ID" dirty="0"/>
              <a:t> (2) UUD 1945. </a:t>
            </a:r>
          </a:p>
          <a:p>
            <a:r>
              <a:rPr lang="en-ID" dirty="0"/>
              <a:t>Norma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menyatakan</a:t>
            </a:r>
            <a:r>
              <a:rPr lang="en-ID" dirty="0"/>
              <a:t>, </a:t>
            </a:r>
            <a:r>
              <a:rPr lang="en-ID" dirty="0" err="1"/>
              <a:t>Kedaulatan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di </a:t>
            </a:r>
            <a:r>
              <a:rPr lang="en-ID" dirty="0" err="1"/>
              <a:t>tangan</a:t>
            </a:r>
            <a:r>
              <a:rPr lang="en-ID" dirty="0"/>
              <a:t> rakyat dan </a:t>
            </a:r>
            <a:r>
              <a:rPr lang="en-ID" dirty="0" err="1"/>
              <a:t>dilaksanakan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Dasar. </a:t>
            </a:r>
            <a:r>
              <a:rPr lang="en-ID" dirty="0" err="1"/>
              <a:t>Artinya</a:t>
            </a:r>
            <a:r>
              <a:rPr lang="en-ID" dirty="0"/>
              <a:t>, </a:t>
            </a:r>
            <a:r>
              <a:rPr lang="en-ID" dirty="0" err="1"/>
              <a:t>kedaulatan</a:t>
            </a:r>
            <a:r>
              <a:rPr lang="en-ID" dirty="0"/>
              <a:t> rakyat </a:t>
            </a:r>
            <a:r>
              <a:rPr lang="en-ID" dirty="0" err="1"/>
              <a:t>dalam</a:t>
            </a:r>
            <a:r>
              <a:rPr lang="en-ID" dirty="0"/>
              <a:t> negara </a:t>
            </a:r>
            <a:r>
              <a:rPr lang="en-ID" dirty="0" err="1"/>
              <a:t>mesti</a:t>
            </a:r>
            <a:r>
              <a:rPr lang="en-ID" dirty="0"/>
              <a:t> </a:t>
            </a:r>
            <a:r>
              <a:rPr lang="en-ID" dirty="0" err="1"/>
              <a:t>dijalankan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UUD 1945. </a:t>
            </a:r>
          </a:p>
          <a:p>
            <a:r>
              <a:rPr lang="en-ID" dirty="0" err="1"/>
              <a:t>Segala</a:t>
            </a:r>
            <a:r>
              <a:rPr lang="en-ID" dirty="0"/>
              <a:t> </a:t>
            </a:r>
            <a:r>
              <a:rPr lang="en-ID" dirty="0" err="1"/>
              <a:t>pembatasan</a:t>
            </a:r>
            <a:r>
              <a:rPr lang="en-ID" dirty="0"/>
              <a:t> yang </a:t>
            </a:r>
            <a:r>
              <a:rPr lang="en-ID" dirty="0" err="1"/>
              <a:t>ditentukan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panduan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berjalannya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negara yang </a:t>
            </a:r>
            <a:r>
              <a:rPr lang="en-ID" dirty="0" err="1"/>
              <a:t>didasarkan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tertinggi</a:t>
            </a:r>
            <a:r>
              <a:rPr lang="en-ID" dirty="0"/>
              <a:t> </a:t>
            </a:r>
            <a:r>
              <a:rPr lang="en-ID" dirty="0" err="1"/>
              <a:t>berada</a:t>
            </a:r>
            <a:r>
              <a:rPr lang="en-ID" dirty="0"/>
              <a:t> di </a:t>
            </a:r>
            <a:r>
              <a:rPr lang="en-ID" dirty="0" err="1"/>
              <a:t>tangan</a:t>
            </a:r>
            <a:r>
              <a:rPr lang="en-ID" dirty="0"/>
              <a:t> rakyat. </a:t>
            </a:r>
          </a:p>
          <a:p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konteks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UUD 1945 </a:t>
            </a:r>
            <a:r>
              <a:rPr lang="en-ID" dirty="0" err="1"/>
              <a:t>menganut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konvergensi</a:t>
            </a:r>
            <a:r>
              <a:rPr lang="en-ID" dirty="0"/>
              <a:t> </a:t>
            </a:r>
            <a:r>
              <a:rPr lang="en-ID" dirty="0" err="1"/>
              <a:t>kedaulatan</a:t>
            </a:r>
            <a:r>
              <a:rPr lang="en-ID" dirty="0"/>
              <a:t> rakyat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kedaulatan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, di mana </a:t>
            </a:r>
            <a:r>
              <a:rPr lang="en-ID" dirty="0" err="1"/>
              <a:t>kedaulatan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diposisikan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bingkai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kedaulatan</a:t>
            </a:r>
            <a:r>
              <a:rPr lang="en-ID" dirty="0"/>
              <a:t> rakyat</a:t>
            </a:r>
          </a:p>
        </p:txBody>
      </p:sp>
    </p:spTree>
    <p:extLst>
      <p:ext uri="{BB962C8B-B14F-4D97-AF65-F5344CB8AC3E}">
        <p14:creationId xmlns:p14="http://schemas.microsoft.com/office/powerpoint/2010/main" val="88023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4472E-A42B-0E85-4856-E33E6A5F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Supremasi</a:t>
            </a:r>
            <a:r>
              <a:rPr lang="en-US" sz="3600" dirty="0"/>
              <a:t> </a:t>
            </a:r>
            <a:r>
              <a:rPr lang="en-US" sz="3600" dirty="0" err="1"/>
              <a:t>Konstitusi</a:t>
            </a:r>
            <a:r>
              <a:rPr lang="en-US" sz="3600" dirty="0"/>
              <a:t> dan </a:t>
            </a:r>
            <a:r>
              <a:rPr lang="en-US" sz="3600" dirty="0" err="1"/>
              <a:t>Konstitusionalisme</a:t>
            </a:r>
            <a:r>
              <a:rPr lang="en-US" sz="3600" dirty="0"/>
              <a:t> [1]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3A196-48D8-805A-21B9-F960F326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dirty="0" err="1"/>
              <a:t>Dalam</a:t>
            </a:r>
            <a:r>
              <a:rPr lang="en-ID" dirty="0"/>
              <a:t> negara </a:t>
            </a:r>
            <a:r>
              <a:rPr lang="en-ID" dirty="0" err="1"/>
              <a:t>hukum</a:t>
            </a:r>
            <a:r>
              <a:rPr lang="en-ID" dirty="0"/>
              <a:t> yang </a:t>
            </a:r>
            <a:r>
              <a:rPr lang="en-ID" dirty="0" err="1"/>
              <a:t>demokratis</a:t>
            </a:r>
            <a:r>
              <a:rPr lang="en-ID" dirty="0"/>
              <a:t>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supremasi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. </a:t>
            </a:r>
            <a:r>
              <a:rPr lang="en-ID" dirty="0" err="1"/>
              <a:t>Artinya</a:t>
            </a:r>
            <a:r>
              <a:rPr lang="en-ID" dirty="0"/>
              <a:t>,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yang </a:t>
            </a:r>
            <a:r>
              <a:rPr lang="en-ID" dirty="0" err="1"/>
              <a:t>tertinggi</a:t>
            </a:r>
            <a:r>
              <a:rPr lang="en-ID" dirty="0"/>
              <a:t> di negara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praktik</a:t>
            </a:r>
            <a:r>
              <a:rPr lang="en-ID" dirty="0"/>
              <a:t> </a:t>
            </a:r>
            <a:r>
              <a:rPr lang="en-ID" dirty="0" err="1"/>
              <a:t>ketatanegaraan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dilaksanakan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bertentangan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. </a:t>
            </a:r>
          </a:p>
          <a:p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,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benar-benar</a:t>
            </a:r>
            <a:r>
              <a:rPr lang="en-ID" dirty="0"/>
              <a:t> </a:t>
            </a:r>
            <a:r>
              <a:rPr lang="en-ID" dirty="0" err="1"/>
              <a:t>dijelmakan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praktik</a:t>
            </a:r>
            <a:r>
              <a:rPr lang="en-ID" dirty="0"/>
              <a:t>.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diturunkan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syarat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ciri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(dan </a:t>
            </a:r>
            <a:r>
              <a:rPr lang="en-ID" dirty="0" err="1"/>
              <a:t>utama</a:t>
            </a:r>
            <a:r>
              <a:rPr lang="en-ID" dirty="0"/>
              <a:t>) constitutional democratic state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Konstitusionalisme</a:t>
            </a:r>
            <a:r>
              <a:rPr lang="en-ID" dirty="0"/>
              <a:t> (Constitutionalism) [</a:t>
            </a:r>
            <a:r>
              <a:rPr lang="en-US" dirty="0"/>
              <a:t>Barry M. Hager, “The Rule of Law” (2000)].</a:t>
            </a:r>
          </a:p>
          <a:p>
            <a:r>
              <a:rPr lang="en-ID" dirty="0" err="1"/>
              <a:t>Namun</a:t>
            </a:r>
            <a:r>
              <a:rPr lang="en-ID" dirty="0"/>
              <a:t>, </a:t>
            </a:r>
            <a:r>
              <a:rPr lang="en-ID" dirty="0" err="1"/>
              <a:t>Konstitusionalisme</a:t>
            </a:r>
            <a:r>
              <a:rPr lang="en-ID" dirty="0"/>
              <a:t> </a:t>
            </a:r>
            <a:r>
              <a:rPr lang="en-ID" dirty="0" err="1"/>
              <a:t>bukanlah</a:t>
            </a:r>
            <a:r>
              <a:rPr lang="en-ID" dirty="0"/>
              <a:t> </a:t>
            </a:r>
            <a:r>
              <a:rPr lang="en-ID" dirty="0" err="1"/>
              <a:t>sekadar</a:t>
            </a:r>
            <a:r>
              <a:rPr lang="en-ID" dirty="0"/>
              <a:t> </a:t>
            </a:r>
            <a:r>
              <a:rPr lang="en-ID" dirty="0" err="1"/>
              <a:t>doktrin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ajaran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yang </a:t>
            </a:r>
            <a:r>
              <a:rPr lang="en-ID" dirty="0" err="1"/>
              <a:t>mengajarkan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diperlakukan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tertinggi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negara </a:t>
            </a:r>
            <a:r>
              <a:rPr lang="en-ID" dirty="0" err="1"/>
              <a:t>melainkan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kompleks</a:t>
            </a:r>
            <a:r>
              <a:rPr lang="en-ID" dirty="0"/>
              <a:t>. </a:t>
            </a:r>
            <a:r>
              <a:rPr lang="en-ID" dirty="0" err="1"/>
              <a:t>Sebab</a:t>
            </a:r>
            <a:r>
              <a:rPr lang="en-ID" dirty="0"/>
              <a:t>, di </a:t>
            </a:r>
            <a:r>
              <a:rPr lang="en-ID" dirty="0" err="1"/>
              <a:t>dalamnya</a:t>
            </a:r>
            <a:r>
              <a:rPr lang="en-ID" dirty="0"/>
              <a:t> </a:t>
            </a:r>
            <a:r>
              <a:rPr lang="en-ID" dirty="0" err="1"/>
              <a:t>tercakup</a:t>
            </a:r>
            <a:r>
              <a:rPr lang="en-ID" dirty="0"/>
              <a:t> </a:t>
            </a:r>
            <a:r>
              <a:rPr lang="en-ID" dirty="0" err="1"/>
              <a:t>subjek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bahasan</a:t>
            </a:r>
            <a:r>
              <a:rPr lang="en-ID" dirty="0"/>
              <a:t> yang </a:t>
            </a:r>
            <a:r>
              <a:rPr lang="en-ID" dirty="0" err="1"/>
              <a:t>meliputi</a:t>
            </a:r>
            <a:r>
              <a:rPr lang="en-ID" dirty="0"/>
              <a:t>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dan </a:t>
            </a:r>
            <a:r>
              <a:rPr lang="en-ID" dirty="0" err="1"/>
              <a:t>praktik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sepanjang</a:t>
            </a:r>
            <a:r>
              <a:rPr lang="en-ID" dirty="0"/>
              <a:t> </a:t>
            </a:r>
            <a:r>
              <a:rPr lang="en-ID" dirty="0" err="1"/>
              <a:t>sejarah</a:t>
            </a:r>
            <a:r>
              <a:rPr lang="en-ID" dirty="0"/>
              <a:t> </a:t>
            </a:r>
            <a:r>
              <a:rPr lang="en-ID" dirty="0" err="1"/>
              <a:t>umat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[</a:t>
            </a:r>
            <a:r>
              <a:rPr lang="en-US" dirty="0"/>
              <a:t>Ralph C. Chandler </a:t>
            </a:r>
            <a:r>
              <a:rPr lang="en-US" i="1" dirty="0"/>
              <a:t>et.al</a:t>
            </a:r>
            <a:r>
              <a:rPr lang="en-US" dirty="0"/>
              <a:t>., The Constitutional Law Dictionary, (1987)]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86196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4472E-A42B-0E85-4856-E33E6A5F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Supremasi</a:t>
            </a:r>
            <a:r>
              <a:rPr lang="en-US" sz="3600" dirty="0"/>
              <a:t> </a:t>
            </a:r>
            <a:r>
              <a:rPr lang="en-US" sz="3600" dirty="0" err="1"/>
              <a:t>Konstitusi</a:t>
            </a:r>
            <a:r>
              <a:rPr lang="en-US" sz="3600" dirty="0"/>
              <a:t> dan </a:t>
            </a:r>
            <a:r>
              <a:rPr lang="en-US" sz="3600" dirty="0" err="1"/>
              <a:t>Konstitusionalisme</a:t>
            </a:r>
            <a:r>
              <a:rPr lang="en-US" sz="3600" dirty="0"/>
              <a:t> [2]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3A196-48D8-805A-21B9-F960F326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ID" dirty="0" err="1"/>
              <a:t>Konstitusionalisme</a:t>
            </a:r>
            <a:r>
              <a:rPr lang="en-ID" dirty="0"/>
              <a:t> </a:t>
            </a:r>
            <a:r>
              <a:rPr lang="en-ID" dirty="0" err="1"/>
              <a:t>mengandung</a:t>
            </a:r>
            <a:r>
              <a:rPr lang="en-ID" dirty="0"/>
              <a:t> </a:t>
            </a:r>
            <a:r>
              <a:rPr lang="en-ID" dirty="0" err="1"/>
              <a:t>enam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: </a:t>
            </a:r>
            <a:r>
              <a:rPr lang="en-ID" dirty="0">
                <a:latin typeface="Eras Bold ITC" panose="020B0907030504020204" pitchFamily="34" charset="0"/>
              </a:rPr>
              <a:t>(1)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filosofis</a:t>
            </a:r>
            <a:r>
              <a:rPr lang="en-ID" dirty="0"/>
              <a:t>, yang di </a:t>
            </a:r>
            <a:r>
              <a:rPr lang="en-ID" dirty="0" err="1"/>
              <a:t>dalamnya</a:t>
            </a:r>
            <a:r>
              <a:rPr lang="en-ID" dirty="0"/>
              <a:t>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definisi</a:t>
            </a:r>
            <a:r>
              <a:rPr lang="en-ID" dirty="0"/>
              <a:t> politeia </a:t>
            </a:r>
            <a:r>
              <a:rPr lang="en-ID" dirty="0" err="1"/>
              <a:t>dari</a:t>
            </a:r>
            <a:r>
              <a:rPr lang="en-ID" dirty="0"/>
              <a:t> Aristoteles; </a:t>
            </a:r>
            <a:r>
              <a:rPr lang="en-ID" dirty="0">
                <a:latin typeface="Eras Bold ITC" panose="020B0907030504020204" pitchFamily="34" charset="0"/>
              </a:rPr>
              <a:t>(2)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struktural</a:t>
            </a:r>
            <a:r>
              <a:rPr lang="en-ID" dirty="0"/>
              <a:t>, yang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pemerintahan</a:t>
            </a:r>
            <a:r>
              <a:rPr lang="en-ID" dirty="0"/>
              <a:t> yang </a:t>
            </a:r>
            <a:r>
              <a:rPr lang="en-ID" dirty="0" err="1"/>
              <a:t>ada</a:t>
            </a:r>
            <a:r>
              <a:rPr lang="en-ID" dirty="0"/>
              <a:t>; </a:t>
            </a:r>
            <a:r>
              <a:rPr lang="en-ID" dirty="0">
                <a:latin typeface="Eras Bold ITC" panose="020B0907030504020204" pitchFamily="34" charset="0"/>
              </a:rPr>
              <a:t>(3)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, yang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negara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entitas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(</a:t>
            </a:r>
            <a:r>
              <a:rPr lang="en-ID" dirty="0" err="1"/>
              <a:t>polical</a:t>
            </a:r>
            <a:r>
              <a:rPr lang="en-ID" dirty="0"/>
              <a:t> entity); </a:t>
            </a:r>
            <a:r>
              <a:rPr lang="en-ID" dirty="0">
                <a:latin typeface="Eras Bold ITC" panose="020B0907030504020204" pitchFamily="34" charset="0"/>
              </a:rPr>
              <a:t>(4)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dokumentasi</a:t>
            </a:r>
            <a:r>
              <a:rPr lang="en-ID" dirty="0"/>
              <a:t>, yang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; </a:t>
            </a:r>
            <a:r>
              <a:rPr lang="en-ID" dirty="0">
                <a:latin typeface="Eras Bold ITC" panose="020B0907030504020204" pitchFamily="34" charset="0"/>
              </a:rPr>
              <a:t>(5)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prosedural</a:t>
            </a:r>
            <a:r>
              <a:rPr lang="en-ID" dirty="0"/>
              <a:t>, yang </a:t>
            </a:r>
            <a:r>
              <a:rPr lang="en-ID" dirty="0" err="1"/>
              <a:t>mempersyaratkan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rumit</a:t>
            </a:r>
            <a:r>
              <a:rPr lang="en-ID" dirty="0"/>
              <a:t> </a:t>
            </a:r>
            <a:r>
              <a:rPr lang="en-ID" dirty="0" err="1"/>
              <a:t>daripada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biasa</a:t>
            </a:r>
            <a:r>
              <a:rPr lang="en-ID" dirty="0"/>
              <a:t> (ordinary statutes); dan </a:t>
            </a:r>
            <a:r>
              <a:rPr lang="en-ID" dirty="0">
                <a:latin typeface="Eras Bold ITC" panose="020B0907030504020204" pitchFamily="34" charset="0"/>
              </a:rPr>
              <a:t>(6)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modern dan </a:t>
            </a:r>
            <a:r>
              <a:rPr lang="en-ID" dirty="0" err="1"/>
              <a:t>normatif</a:t>
            </a:r>
            <a:r>
              <a:rPr lang="en-ID" dirty="0"/>
              <a:t>, yang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dan </a:t>
            </a:r>
            <a:r>
              <a:rPr lang="en-ID" dirty="0" err="1"/>
              <a:t>praktik</a:t>
            </a:r>
            <a:r>
              <a:rPr lang="en-ID" dirty="0"/>
              <a:t> </a:t>
            </a:r>
            <a:r>
              <a:rPr lang="en-ID" dirty="0" err="1"/>
              <a:t>pembatasan-pembatasan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dan </a:t>
            </a:r>
            <a:r>
              <a:rPr lang="en-ID" dirty="0" err="1"/>
              <a:t>pemerintahan</a:t>
            </a:r>
            <a:r>
              <a:rPr lang="en-ID" dirty="0"/>
              <a:t> yang </a:t>
            </a:r>
            <a:r>
              <a:rPr lang="en-ID" dirty="0" err="1"/>
              <a:t>efektif</a:t>
            </a:r>
            <a:r>
              <a:rPr lang="en-ID" dirty="0"/>
              <a:t>, </a:t>
            </a:r>
            <a:r>
              <a:rPr lang="en-ID" dirty="0" err="1"/>
              <a:t>sistematis</a:t>
            </a:r>
            <a:r>
              <a:rPr lang="en-ID" dirty="0"/>
              <a:t>, dan </a:t>
            </a:r>
            <a:r>
              <a:rPr lang="en-ID" dirty="0" err="1"/>
              <a:t>terlembaga</a:t>
            </a:r>
            <a:r>
              <a:rPr lang="en-ID" dirty="0"/>
              <a:t> </a:t>
            </a:r>
            <a:r>
              <a:rPr lang="en-ID" dirty="0" err="1"/>
              <a:t>guna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pelanggaran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hak-hak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[</a:t>
            </a:r>
            <a:r>
              <a:rPr lang="en-US" dirty="0">
                <a:latin typeface="Eras Bold ITC" panose="020B0907030504020204" pitchFamily="34" charset="0"/>
              </a:rPr>
              <a:t>Carl J. Friedrich</a:t>
            </a:r>
            <a:r>
              <a:rPr lang="en-US" dirty="0"/>
              <a:t>, Constitutional Government and Democracy, (1950)]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6172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4472E-A42B-0E85-4856-E33E6A5F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Supremasi</a:t>
            </a:r>
            <a:r>
              <a:rPr lang="en-US" sz="3600" dirty="0"/>
              <a:t> </a:t>
            </a:r>
            <a:r>
              <a:rPr lang="en-US" sz="3600" dirty="0" err="1"/>
              <a:t>Konstitusi</a:t>
            </a:r>
            <a:r>
              <a:rPr lang="en-US" sz="3600" dirty="0"/>
              <a:t> dan </a:t>
            </a:r>
            <a:r>
              <a:rPr lang="en-US" sz="3600" dirty="0" err="1"/>
              <a:t>Konstitusionalisme</a:t>
            </a:r>
            <a:r>
              <a:rPr lang="en-US" sz="3600" dirty="0"/>
              <a:t> [3]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3A196-48D8-805A-21B9-F960F326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D" dirty="0">
                <a:latin typeface="Eras Bold ITC" panose="020B0907030504020204" pitchFamily="34" charset="0"/>
              </a:rPr>
              <a:t>Carl Schmitt</a:t>
            </a:r>
            <a:r>
              <a:rPr lang="en-ID" dirty="0"/>
              <a:t>, Constitutional Theory (2008), </a:t>
            </a:r>
            <a:r>
              <a:rPr lang="en-ID" dirty="0" err="1"/>
              <a:t>menyebut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sejalan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tuntutan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 </a:t>
            </a:r>
            <a:r>
              <a:rPr lang="en-ID" dirty="0" err="1"/>
              <a:t>sipil</a:t>
            </a:r>
            <a:r>
              <a:rPr lang="en-ID" dirty="0"/>
              <a:t> dan </a:t>
            </a:r>
            <a:r>
              <a:rPr lang="en-ID" dirty="0" err="1"/>
              <a:t>memuat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yang </a:t>
            </a:r>
            <a:r>
              <a:rPr lang="en-ID" dirty="0" err="1"/>
              <a:t>pasti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 </a:t>
            </a:r>
            <a:r>
              <a:rPr lang="en-ID" dirty="0" err="1"/>
              <a:t>sipil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r>
              <a:rPr lang="en-ID" dirty="0"/>
              <a:t>Karena </a:t>
            </a:r>
            <a:r>
              <a:rPr lang="en-ID" dirty="0" err="1"/>
              <a:t>itu</a:t>
            </a:r>
            <a:r>
              <a:rPr lang="en-ID" dirty="0"/>
              <a:t>, Schmitt </a:t>
            </a:r>
            <a:r>
              <a:rPr lang="en-ID" dirty="0" err="1"/>
              <a:t>mengelaborasi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pandangannya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menekankan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dua </a:t>
            </a:r>
            <a:r>
              <a:rPr lang="en-ID" dirty="0" err="1"/>
              <a:t>ciri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. </a:t>
            </a:r>
          </a:p>
          <a:p>
            <a:r>
              <a:rPr lang="en-ID" dirty="0" err="1">
                <a:latin typeface="Eras Bold ITC" panose="020B0907030504020204" pitchFamily="34" charset="0"/>
              </a:rPr>
              <a:t>Pertama</a:t>
            </a:r>
            <a:r>
              <a:rPr lang="en-ID" dirty="0"/>
              <a:t>,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berisikan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kemerdekaan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.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perwujudan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ciri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memuat</a:t>
            </a:r>
            <a:r>
              <a:rPr lang="en-ID" dirty="0"/>
              <a:t> </a:t>
            </a:r>
            <a:r>
              <a:rPr lang="en-ID" dirty="0" err="1"/>
              <a:t>pengakuan</a:t>
            </a:r>
            <a:r>
              <a:rPr lang="en-ID" dirty="0"/>
              <a:t> </a:t>
            </a:r>
            <a:r>
              <a:rPr lang="en-ID" dirty="0" err="1"/>
              <a:t>hak-hak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, </a:t>
            </a:r>
            <a:r>
              <a:rPr lang="en-ID" dirty="0" err="1"/>
              <a:t>pembagian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, dan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keterlibatan</a:t>
            </a:r>
            <a:r>
              <a:rPr lang="en-ID" dirty="0"/>
              <a:t> minimum </a:t>
            </a:r>
            <a:r>
              <a:rPr lang="en-ID" dirty="0" err="1"/>
              <a:t>langsung</a:t>
            </a:r>
            <a:r>
              <a:rPr lang="en-ID" dirty="0"/>
              <a:t> rakyat </a:t>
            </a:r>
            <a:r>
              <a:rPr lang="en-ID" dirty="0" err="1"/>
              <a:t>dalam</a:t>
            </a:r>
            <a:r>
              <a:rPr lang="en-ID" dirty="0"/>
              <a:t> proses </a:t>
            </a:r>
            <a:r>
              <a:rPr lang="en-ID" dirty="0" err="1"/>
              <a:t>legislasi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majelis</a:t>
            </a:r>
            <a:r>
              <a:rPr lang="en-ID" dirty="0"/>
              <a:t>. </a:t>
            </a:r>
          </a:p>
          <a:p>
            <a:r>
              <a:rPr lang="en-ID" dirty="0" err="1">
                <a:latin typeface="Eras Bold ITC" panose="020B0907030504020204" pitchFamily="34" charset="0"/>
              </a:rPr>
              <a:t>Kedua</a:t>
            </a:r>
            <a:r>
              <a:rPr lang="en-ID" dirty="0"/>
              <a:t>,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berlandaskan</a:t>
            </a:r>
            <a:r>
              <a:rPr lang="en-ID" dirty="0"/>
              <a:t> pada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dokumen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 yang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mengubahnya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daripada</a:t>
            </a:r>
            <a:r>
              <a:rPr lang="en-ID" dirty="0"/>
              <a:t> </a:t>
            </a:r>
            <a:r>
              <a:rPr lang="en-ID" dirty="0" err="1"/>
              <a:t>mengubah</a:t>
            </a:r>
            <a:r>
              <a:rPr lang="en-ID" dirty="0"/>
              <a:t> </a:t>
            </a:r>
            <a:r>
              <a:rPr lang="en-ID" dirty="0" err="1"/>
              <a:t>legislasi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jaminan</a:t>
            </a:r>
            <a:r>
              <a:rPr lang="en-ID" dirty="0"/>
              <a:t> </a:t>
            </a:r>
            <a:r>
              <a:rPr lang="en-ID" dirty="0" err="1"/>
              <a:t>stabilitas</a:t>
            </a:r>
            <a:r>
              <a:rPr lang="en-ID" dirty="0"/>
              <a:t> dan </a:t>
            </a:r>
            <a:r>
              <a:rPr lang="en-ID" dirty="0" err="1"/>
              <a:t>sifat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besar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28895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5E5A4-82E1-8CEA-BF07-4D7EF6FA2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Elemen</a:t>
            </a:r>
            <a:r>
              <a:rPr lang="en-US" sz="3200" b="1" dirty="0"/>
              <a:t> Constitutional Democratic State </a:t>
            </a:r>
            <a:r>
              <a:rPr lang="en-US" sz="3200" dirty="0"/>
              <a:t>[</a:t>
            </a:r>
            <a:r>
              <a:rPr lang="en-US" sz="3200" dirty="0" err="1"/>
              <a:t>Jimly</a:t>
            </a:r>
            <a:r>
              <a:rPr lang="en-US" sz="3200" dirty="0"/>
              <a:t> </a:t>
            </a:r>
            <a:r>
              <a:rPr lang="en-US" sz="3200" dirty="0" err="1"/>
              <a:t>Asshiddiqie</a:t>
            </a:r>
            <a:r>
              <a:rPr lang="en-US" sz="3200" dirty="0"/>
              <a:t>, </a:t>
            </a:r>
            <a:r>
              <a:rPr lang="en-US" sz="3200" dirty="0" err="1"/>
              <a:t>Menuju</a:t>
            </a:r>
            <a:r>
              <a:rPr lang="en-US" sz="3200" dirty="0"/>
              <a:t> </a:t>
            </a:r>
            <a:r>
              <a:rPr lang="en-US" sz="3200" dirty="0">
                <a:latin typeface="Eras Bold ITC" panose="020B0907030504020204" pitchFamily="34" charset="0"/>
              </a:rPr>
              <a:t>Negara Hukum</a:t>
            </a:r>
            <a:r>
              <a:rPr lang="en-US" sz="3200" dirty="0"/>
              <a:t> Yang </a:t>
            </a:r>
            <a:r>
              <a:rPr lang="en-US" sz="3200" dirty="0" err="1"/>
              <a:t>Demokratis</a:t>
            </a:r>
            <a:r>
              <a:rPr lang="en-US" sz="3200" dirty="0"/>
              <a:t> (2008)</a:t>
            </a:r>
            <a:endParaRPr lang="en-ID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54DD48-E895-EF50-DB50-60C5CC2F9A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8980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42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1003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Eras Bold ITC</vt:lpstr>
      <vt:lpstr>Office Theme</vt:lpstr>
      <vt:lpstr>Supremasi Konstitusi</vt:lpstr>
      <vt:lpstr>Opening Question</vt:lpstr>
      <vt:lpstr>Memahami Supremasi Konstitusi [1]</vt:lpstr>
      <vt:lpstr>Memahami Supremasi Konstitusi [2]</vt:lpstr>
      <vt:lpstr>Memahami Supremasi Konstitusi [3]</vt:lpstr>
      <vt:lpstr>Supremasi Konstitusi dan Konstitusionalisme [1]</vt:lpstr>
      <vt:lpstr>Supremasi Konstitusi dan Konstitusionalisme [2]</vt:lpstr>
      <vt:lpstr>Supremasi Konstitusi dan Konstitusionalisme [3]</vt:lpstr>
      <vt:lpstr>Elemen Constitutional Democratic State [Jimly Asshiddiqie, Menuju Negara Hukum Yang Demokratis (2008)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Supremasi Konstitusi</dc:title>
  <dc:creator>ALIF RD</dc:creator>
  <cp:lastModifiedBy>Herdiansyah Hamzah</cp:lastModifiedBy>
  <cp:revision>11</cp:revision>
  <dcterms:created xsi:type="dcterms:W3CDTF">2023-10-21T12:53:36Z</dcterms:created>
  <dcterms:modified xsi:type="dcterms:W3CDTF">2023-11-13T23:43:28Z</dcterms:modified>
</cp:coreProperties>
</file>