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8E2AC8-A245-4E93-BD5A-79A9ABF34861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D"/>
        </a:p>
      </dgm:t>
    </dgm:pt>
    <dgm:pt modelId="{50FE8D70-F1E0-4F07-9B3A-2CA06A8D3ED6}">
      <dgm:prSet phldrT="[Text]" custT="1"/>
      <dgm:spPr/>
      <dgm:t>
        <a:bodyPr/>
        <a:lstStyle/>
        <a:p>
          <a:r>
            <a:rPr lang="en-US" sz="4400" b="1" dirty="0"/>
            <a:t>2 MODEL </a:t>
          </a:r>
        </a:p>
        <a:p>
          <a:r>
            <a:rPr lang="en-US" sz="2200" dirty="0" err="1"/>
            <a:t>Perubahan</a:t>
          </a:r>
          <a:r>
            <a:rPr lang="en-US" sz="2200" dirty="0"/>
            <a:t> </a:t>
          </a:r>
          <a:r>
            <a:rPr lang="en-US" sz="2200" dirty="0" err="1"/>
            <a:t>Konstitusi</a:t>
          </a:r>
          <a:endParaRPr lang="en-ID" sz="2200" dirty="0"/>
        </a:p>
      </dgm:t>
    </dgm:pt>
    <dgm:pt modelId="{8CDE0F26-69AF-494A-8900-79F6A20A8938}" type="parTrans" cxnId="{E75D88D7-7060-44E6-98A1-CD75AE2A0985}">
      <dgm:prSet/>
      <dgm:spPr/>
      <dgm:t>
        <a:bodyPr/>
        <a:lstStyle/>
        <a:p>
          <a:endParaRPr lang="en-ID"/>
        </a:p>
      </dgm:t>
    </dgm:pt>
    <dgm:pt modelId="{51CFF6E6-DDEF-41D0-9182-F95D848EAD9D}" type="sibTrans" cxnId="{E75D88D7-7060-44E6-98A1-CD75AE2A0985}">
      <dgm:prSet/>
      <dgm:spPr/>
      <dgm:t>
        <a:bodyPr/>
        <a:lstStyle/>
        <a:p>
          <a:endParaRPr lang="en-ID"/>
        </a:p>
      </dgm:t>
    </dgm:pt>
    <dgm:pt modelId="{83F69464-172C-4A01-ACFF-C7BC9B8E4922}">
      <dgm:prSet phldrT="[Text]"/>
      <dgm:spPr/>
      <dgm:t>
        <a:bodyPr/>
        <a:lstStyle/>
        <a:p>
          <a:r>
            <a:rPr lang="en-US" b="1" dirty="0">
              <a:latin typeface="+mn-lt"/>
            </a:rPr>
            <a:t>RENEWAL (PEMBARUAN) </a:t>
          </a:r>
        </a:p>
        <a:p>
          <a:r>
            <a:rPr lang="en-US" dirty="0">
              <a:latin typeface="+mn-lt"/>
              <a:cs typeface="Arial" panose="020B0604020202020204" pitchFamily="34" charset="0"/>
            </a:rPr>
            <a:t>[</a:t>
          </a:r>
          <a:r>
            <a:rPr lang="en-US" dirty="0" err="1">
              <a:latin typeface="+mn-lt"/>
              <a:cs typeface="Arial" panose="020B0604020202020204" pitchFamily="34" charset="0"/>
            </a:rPr>
            <a:t>Umumnya</a:t>
          </a:r>
          <a:r>
            <a:rPr lang="en-US" dirty="0">
              <a:latin typeface="+mn-lt"/>
              <a:cs typeface="Arial" panose="020B0604020202020204" pitchFamily="34" charset="0"/>
            </a:rPr>
            <a:t> </a:t>
          </a:r>
          <a:r>
            <a:rPr lang="en-US" dirty="0" err="1">
              <a:latin typeface="+mn-lt"/>
              <a:cs typeface="Arial" panose="020B0604020202020204" pitchFamily="34" charset="0"/>
            </a:rPr>
            <a:t>dianut</a:t>
          </a:r>
          <a:r>
            <a:rPr lang="en-US" dirty="0">
              <a:latin typeface="+mn-lt"/>
              <a:cs typeface="Arial" panose="020B0604020202020204" pitchFamily="34" charset="0"/>
            </a:rPr>
            <a:t> oleh </a:t>
          </a:r>
          <a:r>
            <a:rPr lang="id-ID" dirty="0">
              <a:latin typeface="+mn-lt"/>
              <a:cs typeface="Arial" panose="020B0604020202020204" pitchFamily="34" charset="0"/>
            </a:rPr>
            <a:t>negara-negara eropa Kontinental</a:t>
          </a:r>
          <a:r>
            <a:rPr lang="en-US" dirty="0">
              <a:latin typeface="+mn-lt"/>
              <a:cs typeface="Arial" panose="020B0604020202020204" pitchFamily="34" charset="0"/>
            </a:rPr>
            <a:t>, </a:t>
          </a:r>
          <a:r>
            <a:rPr lang="en-US" dirty="0" err="1">
              <a:latin typeface="+mn-lt"/>
              <a:cs typeface="Arial" panose="020B0604020202020204" pitchFamily="34" charset="0"/>
            </a:rPr>
            <a:t>dimana</a:t>
          </a:r>
          <a:r>
            <a:rPr lang="en-US" dirty="0">
              <a:latin typeface="+mn-lt"/>
              <a:cs typeface="Arial" panose="020B0604020202020204" pitchFamily="34" charset="0"/>
            </a:rPr>
            <a:t> </a:t>
          </a:r>
          <a:r>
            <a:rPr lang="en-US" dirty="0" err="1">
              <a:latin typeface="+mn-lt"/>
              <a:cs typeface="Arial" panose="020B0604020202020204" pitchFamily="34" charset="0"/>
            </a:rPr>
            <a:t>jika</a:t>
          </a:r>
          <a:r>
            <a:rPr lang="en-US" dirty="0">
              <a:latin typeface="+mn-lt"/>
              <a:cs typeface="Arial" panose="020B0604020202020204" pitchFamily="34" charset="0"/>
            </a:rPr>
            <a:t> </a:t>
          </a:r>
          <a:r>
            <a:rPr lang="id-ID" dirty="0">
              <a:latin typeface="+mn-lt"/>
              <a:cs typeface="Arial" panose="020B0604020202020204" pitchFamily="34" charset="0"/>
            </a:rPr>
            <a:t>konstitusi dilakukan pembaruan, maka yang diberlakukan adalah konstitusi yang baru secara keseluruhan</a:t>
          </a:r>
          <a:r>
            <a:rPr lang="en-US" dirty="0">
              <a:latin typeface="+mn-lt"/>
              <a:cs typeface="Arial" panose="020B0604020202020204" pitchFamily="34" charset="0"/>
            </a:rPr>
            <a:t>]</a:t>
          </a:r>
          <a:endParaRPr lang="en-ID" dirty="0">
            <a:latin typeface="+mn-lt"/>
          </a:endParaRPr>
        </a:p>
      </dgm:t>
    </dgm:pt>
    <dgm:pt modelId="{DA52839C-152D-4049-89FE-760360B982F2}" type="parTrans" cxnId="{A3D98163-503A-4542-B4DA-8CF5B602D7F3}">
      <dgm:prSet/>
      <dgm:spPr/>
      <dgm:t>
        <a:bodyPr/>
        <a:lstStyle/>
        <a:p>
          <a:endParaRPr lang="en-ID"/>
        </a:p>
      </dgm:t>
    </dgm:pt>
    <dgm:pt modelId="{AEDB64D9-AE0D-4138-829C-C0379FE5CEE8}" type="sibTrans" cxnId="{A3D98163-503A-4542-B4DA-8CF5B602D7F3}">
      <dgm:prSet/>
      <dgm:spPr/>
      <dgm:t>
        <a:bodyPr/>
        <a:lstStyle/>
        <a:p>
          <a:endParaRPr lang="en-ID"/>
        </a:p>
      </dgm:t>
    </dgm:pt>
    <dgm:pt modelId="{AD92B9AB-9416-4E3D-BB5F-55AC7810C362}">
      <dgm:prSet phldrT="[Text]"/>
      <dgm:spPr/>
      <dgm:t>
        <a:bodyPr/>
        <a:lstStyle/>
        <a:p>
          <a:r>
            <a:rPr lang="en-US" b="1" dirty="0">
              <a:latin typeface="+mn-lt"/>
            </a:rPr>
            <a:t>AMANDEMEN </a:t>
          </a:r>
        </a:p>
        <a:p>
          <a:r>
            <a:rPr lang="en-US" dirty="0">
              <a:latin typeface="+mn-lt"/>
              <a:cs typeface="Arial" panose="020B0604020202020204" pitchFamily="34" charset="0"/>
            </a:rPr>
            <a:t>[</a:t>
          </a:r>
          <a:r>
            <a:rPr lang="en-US" dirty="0" err="1">
              <a:latin typeface="+mn-lt"/>
              <a:cs typeface="Arial" panose="020B0604020202020204" pitchFamily="34" charset="0"/>
            </a:rPr>
            <a:t>Umumnya</a:t>
          </a:r>
          <a:r>
            <a:rPr lang="en-US" dirty="0">
              <a:latin typeface="+mn-lt"/>
              <a:cs typeface="Arial" panose="020B0604020202020204" pitchFamily="34" charset="0"/>
            </a:rPr>
            <a:t> d</a:t>
          </a:r>
          <a:r>
            <a:rPr lang="id-ID" dirty="0">
              <a:latin typeface="+mn-lt"/>
              <a:cs typeface="Arial" panose="020B0604020202020204" pitchFamily="34" charset="0"/>
            </a:rPr>
            <a:t>ianut </a:t>
          </a:r>
          <a:r>
            <a:rPr lang="en-US" dirty="0">
              <a:latin typeface="+mn-lt"/>
              <a:cs typeface="Arial" panose="020B0604020202020204" pitchFamily="34" charset="0"/>
            </a:rPr>
            <a:t>oleh </a:t>
          </a:r>
          <a:r>
            <a:rPr lang="id-ID" dirty="0">
              <a:latin typeface="+mn-lt"/>
              <a:cs typeface="Arial" panose="020B0604020202020204" pitchFamily="34" charset="0"/>
            </a:rPr>
            <a:t>negara-negara anglo saxon</a:t>
          </a:r>
          <a:r>
            <a:rPr lang="en-US" dirty="0">
              <a:latin typeface="+mn-lt"/>
              <a:cs typeface="Arial" panose="020B0604020202020204" pitchFamily="34" charset="0"/>
            </a:rPr>
            <a:t>, </a:t>
          </a:r>
          <a:r>
            <a:rPr lang="en-US" dirty="0" err="1">
              <a:latin typeface="+mn-lt"/>
              <a:cs typeface="Arial" panose="020B0604020202020204" pitchFamily="34" charset="0"/>
            </a:rPr>
            <a:t>dimana</a:t>
          </a:r>
          <a:r>
            <a:rPr lang="en-US" dirty="0">
              <a:latin typeface="+mn-lt"/>
              <a:cs typeface="Arial" panose="020B0604020202020204" pitchFamily="34" charset="0"/>
            </a:rPr>
            <a:t> </a:t>
          </a:r>
          <a:r>
            <a:rPr lang="en-US" dirty="0" err="1">
              <a:latin typeface="+mn-lt"/>
              <a:cs typeface="Arial" panose="020B0604020202020204" pitchFamily="34" charset="0"/>
            </a:rPr>
            <a:t>jika</a:t>
          </a:r>
          <a:r>
            <a:rPr lang="id-ID" dirty="0">
              <a:latin typeface="+mn-lt"/>
              <a:cs typeface="Arial" panose="020B0604020202020204" pitchFamily="34" charset="0"/>
            </a:rPr>
            <a:t> konstitusi diubah, </a:t>
          </a:r>
          <a:r>
            <a:rPr lang="en-US" dirty="0" err="1">
              <a:latin typeface="+mn-lt"/>
              <a:cs typeface="Arial" panose="020B0604020202020204" pitchFamily="34" charset="0"/>
            </a:rPr>
            <a:t>maka</a:t>
          </a:r>
          <a:r>
            <a:rPr lang="en-US" dirty="0">
              <a:latin typeface="+mn-lt"/>
              <a:cs typeface="Arial" panose="020B0604020202020204" pitchFamily="34" charset="0"/>
            </a:rPr>
            <a:t> </a:t>
          </a:r>
          <a:r>
            <a:rPr lang="id-ID" dirty="0">
              <a:latin typeface="+mn-lt"/>
              <a:cs typeface="Arial" panose="020B0604020202020204" pitchFamily="34" charset="0"/>
            </a:rPr>
            <a:t>hasil amandemen tersebut merupakan bagian atau dilampirkan dalam konstitusinya</a:t>
          </a:r>
          <a:r>
            <a:rPr lang="en-US" dirty="0">
              <a:latin typeface="+mn-lt"/>
              <a:cs typeface="Arial" panose="020B0604020202020204" pitchFamily="34" charset="0"/>
            </a:rPr>
            <a:t>]</a:t>
          </a:r>
          <a:endParaRPr lang="en-ID" dirty="0">
            <a:latin typeface="+mn-lt"/>
          </a:endParaRPr>
        </a:p>
      </dgm:t>
    </dgm:pt>
    <dgm:pt modelId="{5A2D8AB7-0A82-45C1-BFBA-D5D179D02A8D}" type="parTrans" cxnId="{10CBCC37-0A98-4DCD-B0AA-64EAEA3F82FE}">
      <dgm:prSet/>
      <dgm:spPr/>
      <dgm:t>
        <a:bodyPr/>
        <a:lstStyle/>
        <a:p>
          <a:endParaRPr lang="en-ID"/>
        </a:p>
      </dgm:t>
    </dgm:pt>
    <dgm:pt modelId="{75CB53B7-6C62-4C35-9DDF-0858A82C9557}" type="sibTrans" cxnId="{10CBCC37-0A98-4DCD-B0AA-64EAEA3F82FE}">
      <dgm:prSet/>
      <dgm:spPr/>
      <dgm:t>
        <a:bodyPr/>
        <a:lstStyle/>
        <a:p>
          <a:endParaRPr lang="en-ID"/>
        </a:p>
      </dgm:t>
    </dgm:pt>
    <dgm:pt modelId="{6A819A5B-3B45-4631-84CD-9E59833F70DF}" type="pres">
      <dgm:prSet presAssocID="{FA8E2AC8-A245-4E93-BD5A-79A9ABF348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586E7FD-525B-4F01-92E8-2D1865403DB9}" type="pres">
      <dgm:prSet presAssocID="{50FE8D70-F1E0-4F07-9B3A-2CA06A8D3ED6}" presName="hierRoot1" presStyleCnt="0">
        <dgm:presLayoutVars>
          <dgm:hierBranch val="init"/>
        </dgm:presLayoutVars>
      </dgm:prSet>
      <dgm:spPr/>
    </dgm:pt>
    <dgm:pt modelId="{86B15971-6A80-450F-BC0E-C110694B5C70}" type="pres">
      <dgm:prSet presAssocID="{50FE8D70-F1E0-4F07-9B3A-2CA06A8D3ED6}" presName="rootComposite1" presStyleCnt="0"/>
      <dgm:spPr/>
    </dgm:pt>
    <dgm:pt modelId="{6A6ACD6C-589C-4CF7-9F4A-5A8371AEE01C}" type="pres">
      <dgm:prSet presAssocID="{50FE8D70-F1E0-4F07-9B3A-2CA06A8D3ED6}" presName="rootText1" presStyleLbl="node0" presStyleIdx="0" presStyleCnt="1">
        <dgm:presLayoutVars>
          <dgm:chPref val="3"/>
        </dgm:presLayoutVars>
      </dgm:prSet>
      <dgm:spPr/>
    </dgm:pt>
    <dgm:pt modelId="{F166D3F1-0C14-42C3-8496-B179D4B863F6}" type="pres">
      <dgm:prSet presAssocID="{50FE8D70-F1E0-4F07-9B3A-2CA06A8D3ED6}" presName="rootConnector1" presStyleLbl="node1" presStyleIdx="0" presStyleCnt="0"/>
      <dgm:spPr/>
    </dgm:pt>
    <dgm:pt modelId="{67083682-BAFE-4B9E-93FA-D93F94C31918}" type="pres">
      <dgm:prSet presAssocID="{50FE8D70-F1E0-4F07-9B3A-2CA06A8D3ED6}" presName="hierChild2" presStyleCnt="0"/>
      <dgm:spPr/>
    </dgm:pt>
    <dgm:pt modelId="{51FF4C31-177D-4E03-A37A-7825A04303E9}" type="pres">
      <dgm:prSet presAssocID="{DA52839C-152D-4049-89FE-760360B982F2}" presName="Name37" presStyleLbl="parChTrans1D2" presStyleIdx="0" presStyleCnt="2"/>
      <dgm:spPr/>
    </dgm:pt>
    <dgm:pt modelId="{C0D99EB0-163B-4BC5-8F9A-41EA3AAA70C7}" type="pres">
      <dgm:prSet presAssocID="{83F69464-172C-4A01-ACFF-C7BC9B8E4922}" presName="hierRoot2" presStyleCnt="0">
        <dgm:presLayoutVars>
          <dgm:hierBranch val="init"/>
        </dgm:presLayoutVars>
      </dgm:prSet>
      <dgm:spPr/>
    </dgm:pt>
    <dgm:pt modelId="{4F79C414-4520-4DBC-B7C4-1D34177BBB9A}" type="pres">
      <dgm:prSet presAssocID="{83F69464-172C-4A01-ACFF-C7BC9B8E4922}" presName="rootComposite" presStyleCnt="0"/>
      <dgm:spPr/>
    </dgm:pt>
    <dgm:pt modelId="{F2DFC2F7-9116-4868-AC28-BAA0A4660861}" type="pres">
      <dgm:prSet presAssocID="{83F69464-172C-4A01-ACFF-C7BC9B8E4922}" presName="rootText" presStyleLbl="node2" presStyleIdx="0" presStyleCnt="2">
        <dgm:presLayoutVars>
          <dgm:chPref val="3"/>
        </dgm:presLayoutVars>
      </dgm:prSet>
      <dgm:spPr/>
    </dgm:pt>
    <dgm:pt modelId="{E9654171-F189-4C69-B3EF-624E3ADDBCE0}" type="pres">
      <dgm:prSet presAssocID="{83F69464-172C-4A01-ACFF-C7BC9B8E4922}" presName="rootConnector" presStyleLbl="node2" presStyleIdx="0" presStyleCnt="2"/>
      <dgm:spPr/>
    </dgm:pt>
    <dgm:pt modelId="{BF25DFC9-A992-451D-88E1-9384E86A6A4A}" type="pres">
      <dgm:prSet presAssocID="{83F69464-172C-4A01-ACFF-C7BC9B8E4922}" presName="hierChild4" presStyleCnt="0"/>
      <dgm:spPr/>
    </dgm:pt>
    <dgm:pt modelId="{2EF22964-7E26-4A7F-8019-CF31536E1732}" type="pres">
      <dgm:prSet presAssocID="{83F69464-172C-4A01-ACFF-C7BC9B8E4922}" presName="hierChild5" presStyleCnt="0"/>
      <dgm:spPr/>
    </dgm:pt>
    <dgm:pt modelId="{98DFDF4C-C2C2-46F1-A17C-BED9C5814763}" type="pres">
      <dgm:prSet presAssocID="{5A2D8AB7-0A82-45C1-BFBA-D5D179D02A8D}" presName="Name37" presStyleLbl="parChTrans1D2" presStyleIdx="1" presStyleCnt="2"/>
      <dgm:spPr/>
    </dgm:pt>
    <dgm:pt modelId="{20B9286F-BF32-45C9-B646-D8D353A2F168}" type="pres">
      <dgm:prSet presAssocID="{AD92B9AB-9416-4E3D-BB5F-55AC7810C362}" presName="hierRoot2" presStyleCnt="0">
        <dgm:presLayoutVars>
          <dgm:hierBranch val="init"/>
        </dgm:presLayoutVars>
      </dgm:prSet>
      <dgm:spPr/>
    </dgm:pt>
    <dgm:pt modelId="{72D034C7-1DCF-44D7-A257-158CFDA3CAD5}" type="pres">
      <dgm:prSet presAssocID="{AD92B9AB-9416-4E3D-BB5F-55AC7810C362}" presName="rootComposite" presStyleCnt="0"/>
      <dgm:spPr/>
    </dgm:pt>
    <dgm:pt modelId="{9FD6BE2D-F90B-4AB2-917C-623934455E32}" type="pres">
      <dgm:prSet presAssocID="{AD92B9AB-9416-4E3D-BB5F-55AC7810C362}" presName="rootText" presStyleLbl="node2" presStyleIdx="1" presStyleCnt="2">
        <dgm:presLayoutVars>
          <dgm:chPref val="3"/>
        </dgm:presLayoutVars>
      </dgm:prSet>
      <dgm:spPr/>
    </dgm:pt>
    <dgm:pt modelId="{07A6A4E1-8D46-45E4-A990-7560523AF5BD}" type="pres">
      <dgm:prSet presAssocID="{AD92B9AB-9416-4E3D-BB5F-55AC7810C362}" presName="rootConnector" presStyleLbl="node2" presStyleIdx="1" presStyleCnt="2"/>
      <dgm:spPr/>
    </dgm:pt>
    <dgm:pt modelId="{68460F7A-0438-475B-A01C-8A994414AC29}" type="pres">
      <dgm:prSet presAssocID="{AD92B9AB-9416-4E3D-BB5F-55AC7810C362}" presName="hierChild4" presStyleCnt="0"/>
      <dgm:spPr/>
    </dgm:pt>
    <dgm:pt modelId="{A8E61D43-2035-44D8-92FD-3BBEFEFBE002}" type="pres">
      <dgm:prSet presAssocID="{AD92B9AB-9416-4E3D-BB5F-55AC7810C362}" presName="hierChild5" presStyleCnt="0"/>
      <dgm:spPr/>
    </dgm:pt>
    <dgm:pt modelId="{89615F72-8759-4A65-B88F-A6AA84E46C68}" type="pres">
      <dgm:prSet presAssocID="{50FE8D70-F1E0-4F07-9B3A-2CA06A8D3ED6}" presName="hierChild3" presStyleCnt="0"/>
      <dgm:spPr/>
    </dgm:pt>
  </dgm:ptLst>
  <dgm:cxnLst>
    <dgm:cxn modelId="{4CA1A02E-86FF-41E6-B478-F5130B1F5644}" type="presOf" srcId="{AD92B9AB-9416-4E3D-BB5F-55AC7810C362}" destId="{9FD6BE2D-F90B-4AB2-917C-623934455E32}" srcOrd="0" destOrd="0" presId="urn:microsoft.com/office/officeart/2005/8/layout/orgChart1"/>
    <dgm:cxn modelId="{10CBCC37-0A98-4DCD-B0AA-64EAEA3F82FE}" srcId="{50FE8D70-F1E0-4F07-9B3A-2CA06A8D3ED6}" destId="{AD92B9AB-9416-4E3D-BB5F-55AC7810C362}" srcOrd="1" destOrd="0" parTransId="{5A2D8AB7-0A82-45C1-BFBA-D5D179D02A8D}" sibTransId="{75CB53B7-6C62-4C35-9DDF-0858A82C9557}"/>
    <dgm:cxn modelId="{275EBE5F-8357-488A-AC37-D25FCDB363A6}" type="presOf" srcId="{83F69464-172C-4A01-ACFF-C7BC9B8E4922}" destId="{F2DFC2F7-9116-4868-AC28-BAA0A4660861}" srcOrd="0" destOrd="0" presId="urn:microsoft.com/office/officeart/2005/8/layout/orgChart1"/>
    <dgm:cxn modelId="{A3D98163-503A-4542-B4DA-8CF5B602D7F3}" srcId="{50FE8D70-F1E0-4F07-9B3A-2CA06A8D3ED6}" destId="{83F69464-172C-4A01-ACFF-C7BC9B8E4922}" srcOrd="0" destOrd="0" parTransId="{DA52839C-152D-4049-89FE-760360B982F2}" sibTransId="{AEDB64D9-AE0D-4138-829C-C0379FE5CEE8}"/>
    <dgm:cxn modelId="{382D906C-1B5C-4635-AEBB-1D73AC5FF906}" type="presOf" srcId="{FA8E2AC8-A245-4E93-BD5A-79A9ABF34861}" destId="{6A819A5B-3B45-4631-84CD-9E59833F70DF}" srcOrd="0" destOrd="0" presId="urn:microsoft.com/office/officeart/2005/8/layout/orgChart1"/>
    <dgm:cxn modelId="{28278898-29E4-4A14-9FDE-F256C19B11B5}" type="presOf" srcId="{AD92B9AB-9416-4E3D-BB5F-55AC7810C362}" destId="{07A6A4E1-8D46-45E4-A990-7560523AF5BD}" srcOrd="1" destOrd="0" presId="urn:microsoft.com/office/officeart/2005/8/layout/orgChart1"/>
    <dgm:cxn modelId="{D65581A2-6A37-46EE-BBE2-7D1DC29234A2}" type="presOf" srcId="{83F69464-172C-4A01-ACFF-C7BC9B8E4922}" destId="{E9654171-F189-4C69-B3EF-624E3ADDBCE0}" srcOrd="1" destOrd="0" presId="urn:microsoft.com/office/officeart/2005/8/layout/orgChart1"/>
    <dgm:cxn modelId="{FE143DA6-E061-49C8-956C-981D695A5D3C}" type="presOf" srcId="{5A2D8AB7-0A82-45C1-BFBA-D5D179D02A8D}" destId="{98DFDF4C-C2C2-46F1-A17C-BED9C5814763}" srcOrd="0" destOrd="0" presId="urn:microsoft.com/office/officeart/2005/8/layout/orgChart1"/>
    <dgm:cxn modelId="{7750B2C9-4782-4FEF-B598-95439BA36FE5}" type="presOf" srcId="{50FE8D70-F1E0-4F07-9B3A-2CA06A8D3ED6}" destId="{F166D3F1-0C14-42C3-8496-B179D4B863F6}" srcOrd="1" destOrd="0" presId="urn:microsoft.com/office/officeart/2005/8/layout/orgChart1"/>
    <dgm:cxn modelId="{9BF7BFD1-A549-4D40-B2EA-573D417D35A7}" type="presOf" srcId="{DA52839C-152D-4049-89FE-760360B982F2}" destId="{51FF4C31-177D-4E03-A37A-7825A04303E9}" srcOrd="0" destOrd="0" presId="urn:microsoft.com/office/officeart/2005/8/layout/orgChart1"/>
    <dgm:cxn modelId="{E75D88D7-7060-44E6-98A1-CD75AE2A0985}" srcId="{FA8E2AC8-A245-4E93-BD5A-79A9ABF34861}" destId="{50FE8D70-F1E0-4F07-9B3A-2CA06A8D3ED6}" srcOrd="0" destOrd="0" parTransId="{8CDE0F26-69AF-494A-8900-79F6A20A8938}" sibTransId="{51CFF6E6-DDEF-41D0-9182-F95D848EAD9D}"/>
    <dgm:cxn modelId="{C88E92EE-06EF-4A32-B2A1-02F65B3EB071}" type="presOf" srcId="{50FE8D70-F1E0-4F07-9B3A-2CA06A8D3ED6}" destId="{6A6ACD6C-589C-4CF7-9F4A-5A8371AEE01C}" srcOrd="0" destOrd="0" presId="urn:microsoft.com/office/officeart/2005/8/layout/orgChart1"/>
    <dgm:cxn modelId="{E83DA123-4F55-4110-A6D2-92DD13C1C9BA}" type="presParOf" srcId="{6A819A5B-3B45-4631-84CD-9E59833F70DF}" destId="{5586E7FD-525B-4F01-92E8-2D1865403DB9}" srcOrd="0" destOrd="0" presId="urn:microsoft.com/office/officeart/2005/8/layout/orgChart1"/>
    <dgm:cxn modelId="{DD0CD22A-7D1C-4094-8FDD-591DFEFE125B}" type="presParOf" srcId="{5586E7FD-525B-4F01-92E8-2D1865403DB9}" destId="{86B15971-6A80-450F-BC0E-C110694B5C70}" srcOrd="0" destOrd="0" presId="urn:microsoft.com/office/officeart/2005/8/layout/orgChart1"/>
    <dgm:cxn modelId="{AE5C2700-FE8E-492B-B138-A66DD16BC8A2}" type="presParOf" srcId="{86B15971-6A80-450F-BC0E-C110694B5C70}" destId="{6A6ACD6C-589C-4CF7-9F4A-5A8371AEE01C}" srcOrd="0" destOrd="0" presId="urn:microsoft.com/office/officeart/2005/8/layout/orgChart1"/>
    <dgm:cxn modelId="{90901AC3-331C-4CCF-ADDE-ED56B833D707}" type="presParOf" srcId="{86B15971-6A80-450F-BC0E-C110694B5C70}" destId="{F166D3F1-0C14-42C3-8496-B179D4B863F6}" srcOrd="1" destOrd="0" presId="urn:microsoft.com/office/officeart/2005/8/layout/orgChart1"/>
    <dgm:cxn modelId="{7CE96F82-8D3F-4687-B273-CD1BF3587BEC}" type="presParOf" srcId="{5586E7FD-525B-4F01-92E8-2D1865403DB9}" destId="{67083682-BAFE-4B9E-93FA-D93F94C31918}" srcOrd="1" destOrd="0" presId="urn:microsoft.com/office/officeart/2005/8/layout/orgChart1"/>
    <dgm:cxn modelId="{63B54F6D-3116-4880-B4F5-41449334E274}" type="presParOf" srcId="{67083682-BAFE-4B9E-93FA-D93F94C31918}" destId="{51FF4C31-177D-4E03-A37A-7825A04303E9}" srcOrd="0" destOrd="0" presId="urn:microsoft.com/office/officeart/2005/8/layout/orgChart1"/>
    <dgm:cxn modelId="{1C3D292E-6078-4A4D-84E0-B94E97202219}" type="presParOf" srcId="{67083682-BAFE-4B9E-93FA-D93F94C31918}" destId="{C0D99EB0-163B-4BC5-8F9A-41EA3AAA70C7}" srcOrd="1" destOrd="0" presId="urn:microsoft.com/office/officeart/2005/8/layout/orgChart1"/>
    <dgm:cxn modelId="{85D99038-E6C5-4F01-84F5-F6F48BF20718}" type="presParOf" srcId="{C0D99EB0-163B-4BC5-8F9A-41EA3AAA70C7}" destId="{4F79C414-4520-4DBC-B7C4-1D34177BBB9A}" srcOrd="0" destOrd="0" presId="urn:microsoft.com/office/officeart/2005/8/layout/orgChart1"/>
    <dgm:cxn modelId="{F6EEC3C6-ADA2-4C8B-AFCC-9FEE594B2DFD}" type="presParOf" srcId="{4F79C414-4520-4DBC-B7C4-1D34177BBB9A}" destId="{F2DFC2F7-9116-4868-AC28-BAA0A4660861}" srcOrd="0" destOrd="0" presId="urn:microsoft.com/office/officeart/2005/8/layout/orgChart1"/>
    <dgm:cxn modelId="{98FA9FB9-7F5A-47E2-892A-EC15F9F6D293}" type="presParOf" srcId="{4F79C414-4520-4DBC-B7C4-1D34177BBB9A}" destId="{E9654171-F189-4C69-B3EF-624E3ADDBCE0}" srcOrd="1" destOrd="0" presId="urn:microsoft.com/office/officeart/2005/8/layout/orgChart1"/>
    <dgm:cxn modelId="{8A5C17E5-49E4-4566-98F2-42D42BF2696B}" type="presParOf" srcId="{C0D99EB0-163B-4BC5-8F9A-41EA3AAA70C7}" destId="{BF25DFC9-A992-451D-88E1-9384E86A6A4A}" srcOrd="1" destOrd="0" presId="urn:microsoft.com/office/officeart/2005/8/layout/orgChart1"/>
    <dgm:cxn modelId="{F015224E-CC0F-4B1D-9A81-197637DA8DF9}" type="presParOf" srcId="{C0D99EB0-163B-4BC5-8F9A-41EA3AAA70C7}" destId="{2EF22964-7E26-4A7F-8019-CF31536E1732}" srcOrd="2" destOrd="0" presId="urn:microsoft.com/office/officeart/2005/8/layout/orgChart1"/>
    <dgm:cxn modelId="{3258E92A-E1D0-434C-9F49-3460AC2F8CF5}" type="presParOf" srcId="{67083682-BAFE-4B9E-93FA-D93F94C31918}" destId="{98DFDF4C-C2C2-46F1-A17C-BED9C5814763}" srcOrd="2" destOrd="0" presId="urn:microsoft.com/office/officeart/2005/8/layout/orgChart1"/>
    <dgm:cxn modelId="{1D6EF601-827E-4802-9CFC-E813750B6F71}" type="presParOf" srcId="{67083682-BAFE-4B9E-93FA-D93F94C31918}" destId="{20B9286F-BF32-45C9-B646-D8D353A2F168}" srcOrd="3" destOrd="0" presId="urn:microsoft.com/office/officeart/2005/8/layout/orgChart1"/>
    <dgm:cxn modelId="{9ECFF194-B481-4430-A27B-2FE1A091A06F}" type="presParOf" srcId="{20B9286F-BF32-45C9-B646-D8D353A2F168}" destId="{72D034C7-1DCF-44D7-A257-158CFDA3CAD5}" srcOrd="0" destOrd="0" presId="urn:microsoft.com/office/officeart/2005/8/layout/orgChart1"/>
    <dgm:cxn modelId="{D422DD75-68F6-4A7D-9704-D3114A8C6A80}" type="presParOf" srcId="{72D034C7-1DCF-44D7-A257-158CFDA3CAD5}" destId="{9FD6BE2D-F90B-4AB2-917C-623934455E32}" srcOrd="0" destOrd="0" presId="urn:microsoft.com/office/officeart/2005/8/layout/orgChart1"/>
    <dgm:cxn modelId="{17ED6FD0-7C79-4341-8E47-57271951AE07}" type="presParOf" srcId="{72D034C7-1DCF-44D7-A257-158CFDA3CAD5}" destId="{07A6A4E1-8D46-45E4-A990-7560523AF5BD}" srcOrd="1" destOrd="0" presId="urn:microsoft.com/office/officeart/2005/8/layout/orgChart1"/>
    <dgm:cxn modelId="{6D9DC4C9-FDA3-49FE-B3E0-EB605B6EAE4B}" type="presParOf" srcId="{20B9286F-BF32-45C9-B646-D8D353A2F168}" destId="{68460F7A-0438-475B-A01C-8A994414AC29}" srcOrd="1" destOrd="0" presId="urn:microsoft.com/office/officeart/2005/8/layout/orgChart1"/>
    <dgm:cxn modelId="{026C3AB3-6DF6-437B-8AB5-D957409F828F}" type="presParOf" srcId="{20B9286F-BF32-45C9-B646-D8D353A2F168}" destId="{A8E61D43-2035-44D8-92FD-3BBEFEFBE002}" srcOrd="2" destOrd="0" presId="urn:microsoft.com/office/officeart/2005/8/layout/orgChart1"/>
    <dgm:cxn modelId="{30AA74DB-4E6D-45FB-9BAD-AFD3CAF1A8BE}" type="presParOf" srcId="{5586E7FD-525B-4F01-92E8-2D1865403DB9}" destId="{89615F72-8759-4A65-B88F-A6AA84E46C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A03F2E-7C49-40A3-A95C-8A179BA94389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D"/>
        </a:p>
      </dgm:t>
    </dgm:pt>
    <dgm:pt modelId="{3268077E-4880-45D4-AC4A-02B82C162FB7}">
      <dgm:prSet phldrT="[Text]"/>
      <dgm:spPr/>
      <dgm:t>
        <a:bodyPr/>
        <a:lstStyle/>
        <a:p>
          <a:r>
            <a:rPr lang="en-US" b="1" dirty="0"/>
            <a:t>PERUBAHAN KONSTITUSI </a:t>
          </a:r>
        </a:p>
        <a:p>
          <a:r>
            <a:rPr lang="en-US" dirty="0"/>
            <a:t>[KC. </a:t>
          </a:r>
          <a:r>
            <a:rPr lang="en-US" dirty="0" err="1"/>
            <a:t>Wheare</a:t>
          </a:r>
          <a:r>
            <a:rPr lang="en-US" dirty="0"/>
            <a:t>]</a:t>
          </a:r>
          <a:endParaRPr lang="en-ID" dirty="0"/>
        </a:p>
      </dgm:t>
    </dgm:pt>
    <dgm:pt modelId="{070F1052-7BC3-4D7A-A320-70D05D9E1ABE}" type="parTrans" cxnId="{5FA21F7C-C590-423C-B91F-B9F50AE5E9E6}">
      <dgm:prSet/>
      <dgm:spPr/>
      <dgm:t>
        <a:bodyPr/>
        <a:lstStyle/>
        <a:p>
          <a:endParaRPr lang="en-ID"/>
        </a:p>
      </dgm:t>
    </dgm:pt>
    <dgm:pt modelId="{AB9521DE-B784-4F83-BB54-333739984D30}" type="sibTrans" cxnId="{5FA21F7C-C590-423C-B91F-B9F50AE5E9E6}">
      <dgm:prSet/>
      <dgm:spPr/>
      <dgm:t>
        <a:bodyPr/>
        <a:lstStyle/>
        <a:p>
          <a:endParaRPr lang="en-ID"/>
        </a:p>
      </dgm:t>
    </dgm:pt>
    <dgm:pt modelId="{E682E76E-CEDF-4ED9-AD6F-4245DE3316C9}">
      <dgm:prSet phldrT="[Text]"/>
      <dgm:spPr/>
      <dgm:t>
        <a:bodyPr/>
        <a:lstStyle/>
        <a:p>
          <a:r>
            <a:rPr lang="en-US" dirty="0" err="1"/>
            <a:t>Perubahan</a:t>
          </a:r>
          <a:r>
            <a:rPr lang="en-US" dirty="0"/>
            <a:t> </a:t>
          </a:r>
          <a:r>
            <a:rPr lang="en-US" dirty="0" err="1"/>
            <a:t>Resmi</a:t>
          </a:r>
          <a:endParaRPr lang="en-ID" dirty="0"/>
        </a:p>
      </dgm:t>
    </dgm:pt>
    <dgm:pt modelId="{802B9264-17CB-46C0-8B8A-29C2E6D64A94}" type="parTrans" cxnId="{4FB1F97C-37B3-46FA-A5BA-9529B21E72FB}">
      <dgm:prSet/>
      <dgm:spPr/>
      <dgm:t>
        <a:bodyPr/>
        <a:lstStyle/>
        <a:p>
          <a:endParaRPr lang="en-ID"/>
        </a:p>
      </dgm:t>
    </dgm:pt>
    <dgm:pt modelId="{D2EFB183-BCB0-4115-8929-FA5032CC50E2}" type="sibTrans" cxnId="{4FB1F97C-37B3-46FA-A5BA-9529B21E72FB}">
      <dgm:prSet/>
      <dgm:spPr/>
      <dgm:t>
        <a:bodyPr/>
        <a:lstStyle/>
        <a:p>
          <a:endParaRPr lang="en-ID"/>
        </a:p>
      </dgm:t>
    </dgm:pt>
    <dgm:pt modelId="{83D6B72E-E294-435C-B342-833A244FEE6E}">
      <dgm:prSet phldrT="[Text]"/>
      <dgm:spPr/>
      <dgm:t>
        <a:bodyPr/>
        <a:lstStyle/>
        <a:p>
          <a:r>
            <a:rPr lang="en-US" dirty="0" err="1"/>
            <a:t>Penafsiran</a:t>
          </a:r>
          <a:r>
            <a:rPr lang="en-US" dirty="0"/>
            <a:t> Hakim</a:t>
          </a:r>
          <a:endParaRPr lang="en-ID" dirty="0"/>
        </a:p>
      </dgm:t>
    </dgm:pt>
    <dgm:pt modelId="{3D71D855-F950-4670-BCF4-893C163CAFCC}" type="parTrans" cxnId="{7EACF8A3-D40D-41FA-ABC9-4F3E4D657008}">
      <dgm:prSet/>
      <dgm:spPr/>
      <dgm:t>
        <a:bodyPr/>
        <a:lstStyle/>
        <a:p>
          <a:endParaRPr lang="en-ID"/>
        </a:p>
      </dgm:t>
    </dgm:pt>
    <dgm:pt modelId="{3D6F5AA9-6566-40D1-9179-ADCD5FC856A2}" type="sibTrans" cxnId="{7EACF8A3-D40D-41FA-ABC9-4F3E4D657008}">
      <dgm:prSet/>
      <dgm:spPr/>
      <dgm:t>
        <a:bodyPr/>
        <a:lstStyle/>
        <a:p>
          <a:endParaRPr lang="en-ID"/>
        </a:p>
      </dgm:t>
    </dgm:pt>
    <dgm:pt modelId="{29008053-4B6F-4B74-A3EE-2F603CEB9085}">
      <dgm:prSet phldrT="[Text]"/>
      <dgm:spPr/>
      <dgm:t>
        <a:bodyPr/>
        <a:lstStyle/>
        <a:p>
          <a:r>
            <a:rPr lang="en-US" dirty="0" err="1"/>
            <a:t>Konvensi</a:t>
          </a:r>
          <a:r>
            <a:rPr lang="en-US" dirty="0"/>
            <a:t> </a:t>
          </a:r>
          <a:r>
            <a:rPr lang="en-US" dirty="0" err="1"/>
            <a:t>Ketatanegaraan</a:t>
          </a:r>
          <a:endParaRPr lang="en-ID" dirty="0"/>
        </a:p>
      </dgm:t>
    </dgm:pt>
    <dgm:pt modelId="{CD349D72-AB4E-4D15-8985-F6D8C04AFCD6}" type="parTrans" cxnId="{5C5A4F04-6DD4-4D85-B043-4CB3B5A08674}">
      <dgm:prSet/>
      <dgm:spPr/>
      <dgm:t>
        <a:bodyPr/>
        <a:lstStyle/>
        <a:p>
          <a:endParaRPr lang="en-ID"/>
        </a:p>
      </dgm:t>
    </dgm:pt>
    <dgm:pt modelId="{DF23363F-6C08-45F1-86CF-511AAA588921}" type="sibTrans" cxnId="{5C5A4F04-6DD4-4D85-B043-4CB3B5A08674}">
      <dgm:prSet/>
      <dgm:spPr/>
      <dgm:t>
        <a:bodyPr/>
        <a:lstStyle/>
        <a:p>
          <a:endParaRPr lang="en-ID"/>
        </a:p>
      </dgm:t>
    </dgm:pt>
    <dgm:pt modelId="{77FA2ACE-DB9D-47C0-B0EA-29BDE21E1369}" type="pres">
      <dgm:prSet presAssocID="{CFA03F2E-7C49-40A3-A95C-8A179BA943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ABD0372-3311-437F-85B1-3D302EDC4C6D}" type="pres">
      <dgm:prSet presAssocID="{3268077E-4880-45D4-AC4A-02B82C162FB7}" presName="hierRoot1" presStyleCnt="0"/>
      <dgm:spPr/>
    </dgm:pt>
    <dgm:pt modelId="{BBC50044-E6BE-4AE9-B5C3-3D5EB887340E}" type="pres">
      <dgm:prSet presAssocID="{3268077E-4880-45D4-AC4A-02B82C162FB7}" presName="composite" presStyleCnt="0"/>
      <dgm:spPr/>
    </dgm:pt>
    <dgm:pt modelId="{E376E6E8-D305-4D17-9F94-4487729ED21B}" type="pres">
      <dgm:prSet presAssocID="{3268077E-4880-45D4-AC4A-02B82C162FB7}" presName="background" presStyleLbl="node0" presStyleIdx="0" presStyleCnt="1"/>
      <dgm:spPr/>
    </dgm:pt>
    <dgm:pt modelId="{676BFF4E-86B1-4F43-B95A-52084BB109CD}" type="pres">
      <dgm:prSet presAssocID="{3268077E-4880-45D4-AC4A-02B82C162FB7}" presName="text" presStyleLbl="fgAcc0" presStyleIdx="0" presStyleCnt="1">
        <dgm:presLayoutVars>
          <dgm:chPref val="3"/>
        </dgm:presLayoutVars>
      </dgm:prSet>
      <dgm:spPr/>
    </dgm:pt>
    <dgm:pt modelId="{78633351-3D55-4EC1-8CAE-E3E8DDBB9BC9}" type="pres">
      <dgm:prSet presAssocID="{3268077E-4880-45D4-AC4A-02B82C162FB7}" presName="hierChild2" presStyleCnt="0"/>
      <dgm:spPr/>
    </dgm:pt>
    <dgm:pt modelId="{64389EC5-4F3B-4FE4-A01B-C04CA7BAB5A6}" type="pres">
      <dgm:prSet presAssocID="{802B9264-17CB-46C0-8B8A-29C2E6D64A94}" presName="Name10" presStyleLbl="parChTrans1D2" presStyleIdx="0" presStyleCnt="3"/>
      <dgm:spPr/>
    </dgm:pt>
    <dgm:pt modelId="{E4001951-1CEF-4108-B640-5E32776AD30A}" type="pres">
      <dgm:prSet presAssocID="{E682E76E-CEDF-4ED9-AD6F-4245DE3316C9}" presName="hierRoot2" presStyleCnt="0"/>
      <dgm:spPr/>
    </dgm:pt>
    <dgm:pt modelId="{D71B1849-293F-4AB5-AD12-A67A25147720}" type="pres">
      <dgm:prSet presAssocID="{E682E76E-CEDF-4ED9-AD6F-4245DE3316C9}" presName="composite2" presStyleCnt="0"/>
      <dgm:spPr/>
    </dgm:pt>
    <dgm:pt modelId="{01E8860F-41C1-45AC-AE8F-47856938F9FC}" type="pres">
      <dgm:prSet presAssocID="{E682E76E-CEDF-4ED9-AD6F-4245DE3316C9}" presName="background2" presStyleLbl="node2" presStyleIdx="0" presStyleCnt="3"/>
      <dgm:spPr/>
    </dgm:pt>
    <dgm:pt modelId="{D41C792A-B097-4F7F-ABEA-81DC33B27476}" type="pres">
      <dgm:prSet presAssocID="{E682E76E-CEDF-4ED9-AD6F-4245DE3316C9}" presName="text2" presStyleLbl="fgAcc2" presStyleIdx="0" presStyleCnt="3">
        <dgm:presLayoutVars>
          <dgm:chPref val="3"/>
        </dgm:presLayoutVars>
      </dgm:prSet>
      <dgm:spPr/>
    </dgm:pt>
    <dgm:pt modelId="{F76B52FD-C988-4EE1-9A7F-DD7B6E63358D}" type="pres">
      <dgm:prSet presAssocID="{E682E76E-CEDF-4ED9-AD6F-4245DE3316C9}" presName="hierChild3" presStyleCnt="0"/>
      <dgm:spPr/>
    </dgm:pt>
    <dgm:pt modelId="{14A4D11D-0000-4187-AB6A-A5BCED8DDD91}" type="pres">
      <dgm:prSet presAssocID="{3D71D855-F950-4670-BCF4-893C163CAFCC}" presName="Name10" presStyleLbl="parChTrans1D2" presStyleIdx="1" presStyleCnt="3"/>
      <dgm:spPr/>
    </dgm:pt>
    <dgm:pt modelId="{6176E20F-4995-4C73-8A0E-73133B1DE3E4}" type="pres">
      <dgm:prSet presAssocID="{83D6B72E-E294-435C-B342-833A244FEE6E}" presName="hierRoot2" presStyleCnt="0"/>
      <dgm:spPr/>
    </dgm:pt>
    <dgm:pt modelId="{CAB1E218-2C82-4961-A6B8-2B3822ECC5C5}" type="pres">
      <dgm:prSet presAssocID="{83D6B72E-E294-435C-B342-833A244FEE6E}" presName="composite2" presStyleCnt="0"/>
      <dgm:spPr/>
    </dgm:pt>
    <dgm:pt modelId="{4EDE51B9-2F26-4290-9269-E577F051C8A4}" type="pres">
      <dgm:prSet presAssocID="{83D6B72E-E294-435C-B342-833A244FEE6E}" presName="background2" presStyleLbl="node2" presStyleIdx="1" presStyleCnt="3"/>
      <dgm:spPr/>
    </dgm:pt>
    <dgm:pt modelId="{AFC7E8C1-C559-4572-882C-DC50E69114F7}" type="pres">
      <dgm:prSet presAssocID="{83D6B72E-E294-435C-B342-833A244FEE6E}" presName="text2" presStyleLbl="fgAcc2" presStyleIdx="1" presStyleCnt="3">
        <dgm:presLayoutVars>
          <dgm:chPref val="3"/>
        </dgm:presLayoutVars>
      </dgm:prSet>
      <dgm:spPr/>
    </dgm:pt>
    <dgm:pt modelId="{19243AB7-AFD0-4328-84CF-B359BD076BD3}" type="pres">
      <dgm:prSet presAssocID="{83D6B72E-E294-435C-B342-833A244FEE6E}" presName="hierChild3" presStyleCnt="0"/>
      <dgm:spPr/>
    </dgm:pt>
    <dgm:pt modelId="{76493420-A436-42C4-AFFC-59D84D94F20B}" type="pres">
      <dgm:prSet presAssocID="{CD349D72-AB4E-4D15-8985-F6D8C04AFCD6}" presName="Name10" presStyleLbl="parChTrans1D2" presStyleIdx="2" presStyleCnt="3"/>
      <dgm:spPr/>
    </dgm:pt>
    <dgm:pt modelId="{8982CF77-6423-410D-A668-D9F193CE7D75}" type="pres">
      <dgm:prSet presAssocID="{29008053-4B6F-4B74-A3EE-2F603CEB9085}" presName="hierRoot2" presStyleCnt="0"/>
      <dgm:spPr/>
    </dgm:pt>
    <dgm:pt modelId="{E7016E25-94AC-451F-AFDE-63EE231292B1}" type="pres">
      <dgm:prSet presAssocID="{29008053-4B6F-4B74-A3EE-2F603CEB9085}" presName="composite2" presStyleCnt="0"/>
      <dgm:spPr/>
    </dgm:pt>
    <dgm:pt modelId="{69E35F78-C7D2-4BCB-B2D8-52687F61CCCF}" type="pres">
      <dgm:prSet presAssocID="{29008053-4B6F-4B74-A3EE-2F603CEB9085}" presName="background2" presStyleLbl="node2" presStyleIdx="2" presStyleCnt="3"/>
      <dgm:spPr/>
    </dgm:pt>
    <dgm:pt modelId="{D0B8C36E-0CE0-4322-B424-7F88074856EE}" type="pres">
      <dgm:prSet presAssocID="{29008053-4B6F-4B74-A3EE-2F603CEB9085}" presName="text2" presStyleLbl="fgAcc2" presStyleIdx="2" presStyleCnt="3">
        <dgm:presLayoutVars>
          <dgm:chPref val="3"/>
        </dgm:presLayoutVars>
      </dgm:prSet>
      <dgm:spPr/>
    </dgm:pt>
    <dgm:pt modelId="{B32B5CC9-D9B9-48EA-8F1E-EDCBC3663FB5}" type="pres">
      <dgm:prSet presAssocID="{29008053-4B6F-4B74-A3EE-2F603CEB9085}" presName="hierChild3" presStyleCnt="0"/>
      <dgm:spPr/>
    </dgm:pt>
  </dgm:ptLst>
  <dgm:cxnLst>
    <dgm:cxn modelId="{5C5A4F04-6DD4-4D85-B043-4CB3B5A08674}" srcId="{3268077E-4880-45D4-AC4A-02B82C162FB7}" destId="{29008053-4B6F-4B74-A3EE-2F603CEB9085}" srcOrd="2" destOrd="0" parTransId="{CD349D72-AB4E-4D15-8985-F6D8C04AFCD6}" sibTransId="{DF23363F-6C08-45F1-86CF-511AAA588921}"/>
    <dgm:cxn modelId="{0FFFF33F-C327-41E0-BF4B-73211A58DB0B}" type="presOf" srcId="{3268077E-4880-45D4-AC4A-02B82C162FB7}" destId="{676BFF4E-86B1-4F43-B95A-52084BB109CD}" srcOrd="0" destOrd="0" presId="urn:microsoft.com/office/officeart/2005/8/layout/hierarchy1"/>
    <dgm:cxn modelId="{5747F159-4CCD-477D-A9D9-22C52F6F196D}" type="presOf" srcId="{802B9264-17CB-46C0-8B8A-29C2E6D64A94}" destId="{64389EC5-4F3B-4FE4-A01B-C04CA7BAB5A6}" srcOrd="0" destOrd="0" presId="urn:microsoft.com/office/officeart/2005/8/layout/hierarchy1"/>
    <dgm:cxn modelId="{5FA21F7C-C590-423C-B91F-B9F50AE5E9E6}" srcId="{CFA03F2E-7C49-40A3-A95C-8A179BA94389}" destId="{3268077E-4880-45D4-AC4A-02B82C162FB7}" srcOrd="0" destOrd="0" parTransId="{070F1052-7BC3-4D7A-A320-70D05D9E1ABE}" sibTransId="{AB9521DE-B784-4F83-BB54-333739984D30}"/>
    <dgm:cxn modelId="{4FB1F97C-37B3-46FA-A5BA-9529B21E72FB}" srcId="{3268077E-4880-45D4-AC4A-02B82C162FB7}" destId="{E682E76E-CEDF-4ED9-AD6F-4245DE3316C9}" srcOrd="0" destOrd="0" parTransId="{802B9264-17CB-46C0-8B8A-29C2E6D64A94}" sibTransId="{D2EFB183-BCB0-4115-8929-FA5032CC50E2}"/>
    <dgm:cxn modelId="{6A39E280-A642-4A95-8C32-F6F6E1D727DC}" type="presOf" srcId="{CD349D72-AB4E-4D15-8985-F6D8C04AFCD6}" destId="{76493420-A436-42C4-AFFC-59D84D94F20B}" srcOrd="0" destOrd="0" presId="urn:microsoft.com/office/officeart/2005/8/layout/hierarchy1"/>
    <dgm:cxn modelId="{C5DC2992-70A1-46A2-B1E4-5A5843508213}" type="presOf" srcId="{CFA03F2E-7C49-40A3-A95C-8A179BA94389}" destId="{77FA2ACE-DB9D-47C0-B0EA-29BDE21E1369}" srcOrd="0" destOrd="0" presId="urn:microsoft.com/office/officeart/2005/8/layout/hierarchy1"/>
    <dgm:cxn modelId="{7EACF8A3-D40D-41FA-ABC9-4F3E4D657008}" srcId="{3268077E-4880-45D4-AC4A-02B82C162FB7}" destId="{83D6B72E-E294-435C-B342-833A244FEE6E}" srcOrd="1" destOrd="0" parTransId="{3D71D855-F950-4670-BCF4-893C163CAFCC}" sibTransId="{3D6F5AA9-6566-40D1-9179-ADCD5FC856A2}"/>
    <dgm:cxn modelId="{E51B71A8-26BB-4E37-A961-DC2F95E38739}" type="presOf" srcId="{29008053-4B6F-4B74-A3EE-2F603CEB9085}" destId="{D0B8C36E-0CE0-4322-B424-7F88074856EE}" srcOrd="0" destOrd="0" presId="urn:microsoft.com/office/officeart/2005/8/layout/hierarchy1"/>
    <dgm:cxn modelId="{7F6C9EBC-C138-44C1-A7A7-2AD2F96CDC6F}" type="presOf" srcId="{3D71D855-F950-4670-BCF4-893C163CAFCC}" destId="{14A4D11D-0000-4187-AB6A-A5BCED8DDD91}" srcOrd="0" destOrd="0" presId="urn:microsoft.com/office/officeart/2005/8/layout/hierarchy1"/>
    <dgm:cxn modelId="{CA565ED2-FB24-4DCB-8805-21C9CA574918}" type="presOf" srcId="{83D6B72E-E294-435C-B342-833A244FEE6E}" destId="{AFC7E8C1-C559-4572-882C-DC50E69114F7}" srcOrd="0" destOrd="0" presId="urn:microsoft.com/office/officeart/2005/8/layout/hierarchy1"/>
    <dgm:cxn modelId="{54B161E3-D1AB-45CE-8442-DFE1E94CC70E}" type="presOf" srcId="{E682E76E-CEDF-4ED9-AD6F-4245DE3316C9}" destId="{D41C792A-B097-4F7F-ABEA-81DC33B27476}" srcOrd="0" destOrd="0" presId="urn:microsoft.com/office/officeart/2005/8/layout/hierarchy1"/>
    <dgm:cxn modelId="{2216C814-2D26-45E5-8AE9-4968DC93F4AD}" type="presParOf" srcId="{77FA2ACE-DB9D-47C0-B0EA-29BDE21E1369}" destId="{2ABD0372-3311-437F-85B1-3D302EDC4C6D}" srcOrd="0" destOrd="0" presId="urn:microsoft.com/office/officeart/2005/8/layout/hierarchy1"/>
    <dgm:cxn modelId="{6D3C4F9C-5090-4AD6-97D5-F56D7159ADA2}" type="presParOf" srcId="{2ABD0372-3311-437F-85B1-3D302EDC4C6D}" destId="{BBC50044-E6BE-4AE9-B5C3-3D5EB887340E}" srcOrd="0" destOrd="0" presId="urn:microsoft.com/office/officeart/2005/8/layout/hierarchy1"/>
    <dgm:cxn modelId="{35F0E10C-BC1B-43CB-8D59-E605B19D462E}" type="presParOf" srcId="{BBC50044-E6BE-4AE9-B5C3-3D5EB887340E}" destId="{E376E6E8-D305-4D17-9F94-4487729ED21B}" srcOrd="0" destOrd="0" presId="urn:microsoft.com/office/officeart/2005/8/layout/hierarchy1"/>
    <dgm:cxn modelId="{3F91325C-9C37-43E4-B08D-DCCCD71049F7}" type="presParOf" srcId="{BBC50044-E6BE-4AE9-B5C3-3D5EB887340E}" destId="{676BFF4E-86B1-4F43-B95A-52084BB109CD}" srcOrd="1" destOrd="0" presId="urn:microsoft.com/office/officeart/2005/8/layout/hierarchy1"/>
    <dgm:cxn modelId="{981007E1-22E2-40AC-BD47-D949BAAB5FB1}" type="presParOf" srcId="{2ABD0372-3311-437F-85B1-3D302EDC4C6D}" destId="{78633351-3D55-4EC1-8CAE-E3E8DDBB9BC9}" srcOrd="1" destOrd="0" presId="urn:microsoft.com/office/officeart/2005/8/layout/hierarchy1"/>
    <dgm:cxn modelId="{5D33C454-E5F2-49F4-8FDF-322C96C3DA51}" type="presParOf" srcId="{78633351-3D55-4EC1-8CAE-E3E8DDBB9BC9}" destId="{64389EC5-4F3B-4FE4-A01B-C04CA7BAB5A6}" srcOrd="0" destOrd="0" presId="urn:microsoft.com/office/officeart/2005/8/layout/hierarchy1"/>
    <dgm:cxn modelId="{14861B10-3639-431B-BA5F-17A2DCC5D4D6}" type="presParOf" srcId="{78633351-3D55-4EC1-8CAE-E3E8DDBB9BC9}" destId="{E4001951-1CEF-4108-B640-5E32776AD30A}" srcOrd="1" destOrd="0" presId="urn:microsoft.com/office/officeart/2005/8/layout/hierarchy1"/>
    <dgm:cxn modelId="{711221C7-BDCA-4D4B-B892-152496442A88}" type="presParOf" srcId="{E4001951-1CEF-4108-B640-5E32776AD30A}" destId="{D71B1849-293F-4AB5-AD12-A67A25147720}" srcOrd="0" destOrd="0" presId="urn:microsoft.com/office/officeart/2005/8/layout/hierarchy1"/>
    <dgm:cxn modelId="{79CCA54E-D424-4FC1-BC5C-5F8CE330175C}" type="presParOf" srcId="{D71B1849-293F-4AB5-AD12-A67A25147720}" destId="{01E8860F-41C1-45AC-AE8F-47856938F9FC}" srcOrd="0" destOrd="0" presId="urn:microsoft.com/office/officeart/2005/8/layout/hierarchy1"/>
    <dgm:cxn modelId="{0F7EF323-A4D7-4225-8AD5-48006F79D318}" type="presParOf" srcId="{D71B1849-293F-4AB5-AD12-A67A25147720}" destId="{D41C792A-B097-4F7F-ABEA-81DC33B27476}" srcOrd="1" destOrd="0" presId="urn:microsoft.com/office/officeart/2005/8/layout/hierarchy1"/>
    <dgm:cxn modelId="{77647071-7035-4AC5-A6F0-0F42DFA9E9C9}" type="presParOf" srcId="{E4001951-1CEF-4108-B640-5E32776AD30A}" destId="{F76B52FD-C988-4EE1-9A7F-DD7B6E63358D}" srcOrd="1" destOrd="0" presId="urn:microsoft.com/office/officeart/2005/8/layout/hierarchy1"/>
    <dgm:cxn modelId="{401C7618-479C-41DC-875A-CD943A42D3BB}" type="presParOf" srcId="{78633351-3D55-4EC1-8CAE-E3E8DDBB9BC9}" destId="{14A4D11D-0000-4187-AB6A-A5BCED8DDD91}" srcOrd="2" destOrd="0" presId="urn:microsoft.com/office/officeart/2005/8/layout/hierarchy1"/>
    <dgm:cxn modelId="{B4E04BDF-D441-41DE-BAEF-EAAB9B4260F5}" type="presParOf" srcId="{78633351-3D55-4EC1-8CAE-E3E8DDBB9BC9}" destId="{6176E20F-4995-4C73-8A0E-73133B1DE3E4}" srcOrd="3" destOrd="0" presId="urn:microsoft.com/office/officeart/2005/8/layout/hierarchy1"/>
    <dgm:cxn modelId="{FBCBE5C5-073D-47EE-8DD5-895631AFBD00}" type="presParOf" srcId="{6176E20F-4995-4C73-8A0E-73133B1DE3E4}" destId="{CAB1E218-2C82-4961-A6B8-2B3822ECC5C5}" srcOrd="0" destOrd="0" presId="urn:microsoft.com/office/officeart/2005/8/layout/hierarchy1"/>
    <dgm:cxn modelId="{E3093CD1-DCC0-49F9-86AE-BE5CD000947A}" type="presParOf" srcId="{CAB1E218-2C82-4961-A6B8-2B3822ECC5C5}" destId="{4EDE51B9-2F26-4290-9269-E577F051C8A4}" srcOrd="0" destOrd="0" presId="urn:microsoft.com/office/officeart/2005/8/layout/hierarchy1"/>
    <dgm:cxn modelId="{CFC2A49D-BD59-4D16-87F1-DCD9511B7A60}" type="presParOf" srcId="{CAB1E218-2C82-4961-A6B8-2B3822ECC5C5}" destId="{AFC7E8C1-C559-4572-882C-DC50E69114F7}" srcOrd="1" destOrd="0" presId="urn:microsoft.com/office/officeart/2005/8/layout/hierarchy1"/>
    <dgm:cxn modelId="{FF5F8047-7555-40D7-BB36-F99AC9B20305}" type="presParOf" srcId="{6176E20F-4995-4C73-8A0E-73133B1DE3E4}" destId="{19243AB7-AFD0-4328-84CF-B359BD076BD3}" srcOrd="1" destOrd="0" presId="urn:microsoft.com/office/officeart/2005/8/layout/hierarchy1"/>
    <dgm:cxn modelId="{604DB728-22E2-4D59-AD96-79C94059DD07}" type="presParOf" srcId="{78633351-3D55-4EC1-8CAE-E3E8DDBB9BC9}" destId="{76493420-A436-42C4-AFFC-59D84D94F20B}" srcOrd="4" destOrd="0" presId="urn:microsoft.com/office/officeart/2005/8/layout/hierarchy1"/>
    <dgm:cxn modelId="{DEE0E7E5-B1D2-4BE7-B3A7-8A55B72B68A4}" type="presParOf" srcId="{78633351-3D55-4EC1-8CAE-E3E8DDBB9BC9}" destId="{8982CF77-6423-410D-A668-D9F193CE7D75}" srcOrd="5" destOrd="0" presId="urn:microsoft.com/office/officeart/2005/8/layout/hierarchy1"/>
    <dgm:cxn modelId="{5152C3DF-E252-48EB-9314-AAAA199A2925}" type="presParOf" srcId="{8982CF77-6423-410D-A668-D9F193CE7D75}" destId="{E7016E25-94AC-451F-AFDE-63EE231292B1}" srcOrd="0" destOrd="0" presId="urn:microsoft.com/office/officeart/2005/8/layout/hierarchy1"/>
    <dgm:cxn modelId="{9E1009FA-05EB-4103-860A-53F5312F75A9}" type="presParOf" srcId="{E7016E25-94AC-451F-AFDE-63EE231292B1}" destId="{69E35F78-C7D2-4BCB-B2D8-52687F61CCCF}" srcOrd="0" destOrd="0" presId="urn:microsoft.com/office/officeart/2005/8/layout/hierarchy1"/>
    <dgm:cxn modelId="{B8CE443A-E2E8-4396-9A10-4D100E63ED07}" type="presParOf" srcId="{E7016E25-94AC-451F-AFDE-63EE231292B1}" destId="{D0B8C36E-0CE0-4322-B424-7F88074856EE}" srcOrd="1" destOrd="0" presId="urn:microsoft.com/office/officeart/2005/8/layout/hierarchy1"/>
    <dgm:cxn modelId="{7FFB1A88-934C-49B5-888A-D65EDC5B1A07}" type="presParOf" srcId="{8982CF77-6423-410D-A668-D9F193CE7D75}" destId="{B32B5CC9-D9B9-48EA-8F1E-EDCBC3663F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FDF4C-C2C2-46F1-A17C-BED9C5814763}">
      <dsp:nvSpPr>
        <dsp:cNvPr id="0" name=""/>
        <dsp:cNvSpPr/>
      </dsp:nvSpPr>
      <dsp:spPr>
        <a:xfrm>
          <a:off x="5257800" y="2282012"/>
          <a:ext cx="2756943" cy="956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477"/>
              </a:lnTo>
              <a:lnTo>
                <a:pt x="2756943" y="478477"/>
              </a:lnTo>
              <a:lnTo>
                <a:pt x="2756943" y="95695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F4C31-177D-4E03-A37A-7825A04303E9}">
      <dsp:nvSpPr>
        <dsp:cNvPr id="0" name=""/>
        <dsp:cNvSpPr/>
      </dsp:nvSpPr>
      <dsp:spPr>
        <a:xfrm>
          <a:off x="2500856" y="2282012"/>
          <a:ext cx="2756943" cy="956955"/>
        </a:xfrm>
        <a:custGeom>
          <a:avLst/>
          <a:gdLst/>
          <a:ahLst/>
          <a:cxnLst/>
          <a:rect l="0" t="0" r="0" b="0"/>
          <a:pathLst>
            <a:path>
              <a:moveTo>
                <a:pt x="2756943" y="0"/>
              </a:moveTo>
              <a:lnTo>
                <a:pt x="2756943" y="478477"/>
              </a:lnTo>
              <a:lnTo>
                <a:pt x="0" y="478477"/>
              </a:lnTo>
              <a:lnTo>
                <a:pt x="0" y="95695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ACD6C-589C-4CF7-9F4A-5A8371AEE01C}">
      <dsp:nvSpPr>
        <dsp:cNvPr id="0" name=""/>
        <dsp:cNvSpPr/>
      </dsp:nvSpPr>
      <dsp:spPr>
        <a:xfrm>
          <a:off x="2979334" y="3546"/>
          <a:ext cx="4556931" cy="227846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2 MODEL 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Perubahan</a:t>
          </a:r>
          <a:r>
            <a:rPr lang="en-US" sz="2200" kern="1200" dirty="0"/>
            <a:t> </a:t>
          </a:r>
          <a:r>
            <a:rPr lang="en-US" sz="2200" kern="1200" dirty="0" err="1"/>
            <a:t>Konstitusi</a:t>
          </a:r>
          <a:endParaRPr lang="en-ID" sz="2200" kern="1200" dirty="0"/>
        </a:p>
      </dsp:txBody>
      <dsp:txXfrm>
        <a:off x="2979334" y="3546"/>
        <a:ext cx="4556931" cy="2278465"/>
      </dsp:txXfrm>
    </dsp:sp>
    <dsp:sp modelId="{F2DFC2F7-9116-4868-AC28-BAA0A4660861}">
      <dsp:nvSpPr>
        <dsp:cNvPr id="0" name=""/>
        <dsp:cNvSpPr/>
      </dsp:nvSpPr>
      <dsp:spPr>
        <a:xfrm>
          <a:off x="222391" y="3238967"/>
          <a:ext cx="4556931" cy="227846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+mn-lt"/>
            </a:rPr>
            <a:t>RENEWAL (PEMBARUAN)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+mn-lt"/>
              <a:cs typeface="Arial" panose="020B0604020202020204" pitchFamily="34" charset="0"/>
            </a:rPr>
            <a:t>[</a:t>
          </a:r>
          <a:r>
            <a:rPr lang="en-US" sz="2200" kern="1200" dirty="0" err="1">
              <a:latin typeface="+mn-lt"/>
              <a:cs typeface="Arial" panose="020B0604020202020204" pitchFamily="34" charset="0"/>
            </a:rPr>
            <a:t>Umumnya</a:t>
          </a:r>
          <a:r>
            <a:rPr lang="en-US" sz="2200" kern="1200" dirty="0">
              <a:latin typeface="+mn-lt"/>
              <a:cs typeface="Arial" panose="020B0604020202020204" pitchFamily="34" charset="0"/>
            </a:rPr>
            <a:t> </a:t>
          </a:r>
          <a:r>
            <a:rPr lang="en-US" sz="2200" kern="1200" dirty="0" err="1">
              <a:latin typeface="+mn-lt"/>
              <a:cs typeface="Arial" panose="020B0604020202020204" pitchFamily="34" charset="0"/>
            </a:rPr>
            <a:t>dianut</a:t>
          </a:r>
          <a:r>
            <a:rPr lang="en-US" sz="2200" kern="1200" dirty="0">
              <a:latin typeface="+mn-lt"/>
              <a:cs typeface="Arial" panose="020B0604020202020204" pitchFamily="34" charset="0"/>
            </a:rPr>
            <a:t> oleh </a:t>
          </a:r>
          <a:r>
            <a:rPr lang="id-ID" sz="2200" kern="1200" dirty="0">
              <a:latin typeface="+mn-lt"/>
              <a:cs typeface="Arial" panose="020B0604020202020204" pitchFamily="34" charset="0"/>
            </a:rPr>
            <a:t>negara-negara eropa Kontinental</a:t>
          </a:r>
          <a:r>
            <a:rPr lang="en-US" sz="2200" kern="1200" dirty="0">
              <a:latin typeface="+mn-lt"/>
              <a:cs typeface="Arial" panose="020B0604020202020204" pitchFamily="34" charset="0"/>
            </a:rPr>
            <a:t>, </a:t>
          </a:r>
          <a:r>
            <a:rPr lang="en-US" sz="2200" kern="1200" dirty="0" err="1">
              <a:latin typeface="+mn-lt"/>
              <a:cs typeface="Arial" panose="020B0604020202020204" pitchFamily="34" charset="0"/>
            </a:rPr>
            <a:t>dimana</a:t>
          </a:r>
          <a:r>
            <a:rPr lang="en-US" sz="2200" kern="1200" dirty="0">
              <a:latin typeface="+mn-lt"/>
              <a:cs typeface="Arial" panose="020B0604020202020204" pitchFamily="34" charset="0"/>
            </a:rPr>
            <a:t> </a:t>
          </a:r>
          <a:r>
            <a:rPr lang="en-US" sz="2200" kern="1200" dirty="0" err="1">
              <a:latin typeface="+mn-lt"/>
              <a:cs typeface="Arial" panose="020B0604020202020204" pitchFamily="34" charset="0"/>
            </a:rPr>
            <a:t>jika</a:t>
          </a:r>
          <a:r>
            <a:rPr lang="en-US" sz="2200" kern="1200" dirty="0">
              <a:latin typeface="+mn-lt"/>
              <a:cs typeface="Arial" panose="020B0604020202020204" pitchFamily="34" charset="0"/>
            </a:rPr>
            <a:t> </a:t>
          </a:r>
          <a:r>
            <a:rPr lang="id-ID" sz="2200" kern="1200" dirty="0">
              <a:latin typeface="+mn-lt"/>
              <a:cs typeface="Arial" panose="020B0604020202020204" pitchFamily="34" charset="0"/>
            </a:rPr>
            <a:t>konstitusi dilakukan pembaruan, maka yang diberlakukan adalah konstitusi yang baru secara keseluruhan</a:t>
          </a:r>
          <a:r>
            <a:rPr lang="en-US" sz="2200" kern="1200" dirty="0">
              <a:latin typeface="+mn-lt"/>
              <a:cs typeface="Arial" panose="020B0604020202020204" pitchFamily="34" charset="0"/>
            </a:rPr>
            <a:t>]</a:t>
          </a:r>
          <a:endParaRPr lang="en-ID" sz="2200" kern="1200" dirty="0">
            <a:latin typeface="+mn-lt"/>
          </a:endParaRPr>
        </a:p>
      </dsp:txBody>
      <dsp:txXfrm>
        <a:off x="222391" y="3238967"/>
        <a:ext cx="4556931" cy="2278465"/>
      </dsp:txXfrm>
    </dsp:sp>
    <dsp:sp modelId="{9FD6BE2D-F90B-4AB2-917C-623934455E32}">
      <dsp:nvSpPr>
        <dsp:cNvPr id="0" name=""/>
        <dsp:cNvSpPr/>
      </dsp:nvSpPr>
      <dsp:spPr>
        <a:xfrm>
          <a:off x="5736277" y="3238967"/>
          <a:ext cx="4556931" cy="227846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+mn-lt"/>
            </a:rPr>
            <a:t>AMANDEMEN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+mn-lt"/>
              <a:cs typeface="Arial" panose="020B0604020202020204" pitchFamily="34" charset="0"/>
            </a:rPr>
            <a:t>[</a:t>
          </a:r>
          <a:r>
            <a:rPr lang="en-US" sz="2200" kern="1200" dirty="0" err="1">
              <a:latin typeface="+mn-lt"/>
              <a:cs typeface="Arial" panose="020B0604020202020204" pitchFamily="34" charset="0"/>
            </a:rPr>
            <a:t>Umumnya</a:t>
          </a:r>
          <a:r>
            <a:rPr lang="en-US" sz="2200" kern="1200" dirty="0">
              <a:latin typeface="+mn-lt"/>
              <a:cs typeface="Arial" panose="020B0604020202020204" pitchFamily="34" charset="0"/>
            </a:rPr>
            <a:t> d</a:t>
          </a:r>
          <a:r>
            <a:rPr lang="id-ID" sz="2200" kern="1200" dirty="0">
              <a:latin typeface="+mn-lt"/>
              <a:cs typeface="Arial" panose="020B0604020202020204" pitchFamily="34" charset="0"/>
            </a:rPr>
            <a:t>ianut </a:t>
          </a:r>
          <a:r>
            <a:rPr lang="en-US" sz="2200" kern="1200" dirty="0">
              <a:latin typeface="+mn-lt"/>
              <a:cs typeface="Arial" panose="020B0604020202020204" pitchFamily="34" charset="0"/>
            </a:rPr>
            <a:t>oleh </a:t>
          </a:r>
          <a:r>
            <a:rPr lang="id-ID" sz="2200" kern="1200" dirty="0">
              <a:latin typeface="+mn-lt"/>
              <a:cs typeface="Arial" panose="020B0604020202020204" pitchFamily="34" charset="0"/>
            </a:rPr>
            <a:t>negara-negara anglo saxon</a:t>
          </a:r>
          <a:r>
            <a:rPr lang="en-US" sz="2200" kern="1200" dirty="0">
              <a:latin typeface="+mn-lt"/>
              <a:cs typeface="Arial" panose="020B0604020202020204" pitchFamily="34" charset="0"/>
            </a:rPr>
            <a:t>, </a:t>
          </a:r>
          <a:r>
            <a:rPr lang="en-US" sz="2200" kern="1200" dirty="0" err="1">
              <a:latin typeface="+mn-lt"/>
              <a:cs typeface="Arial" panose="020B0604020202020204" pitchFamily="34" charset="0"/>
            </a:rPr>
            <a:t>dimana</a:t>
          </a:r>
          <a:r>
            <a:rPr lang="en-US" sz="2200" kern="1200" dirty="0">
              <a:latin typeface="+mn-lt"/>
              <a:cs typeface="Arial" panose="020B0604020202020204" pitchFamily="34" charset="0"/>
            </a:rPr>
            <a:t> </a:t>
          </a:r>
          <a:r>
            <a:rPr lang="en-US" sz="2200" kern="1200" dirty="0" err="1">
              <a:latin typeface="+mn-lt"/>
              <a:cs typeface="Arial" panose="020B0604020202020204" pitchFamily="34" charset="0"/>
            </a:rPr>
            <a:t>jika</a:t>
          </a:r>
          <a:r>
            <a:rPr lang="id-ID" sz="2200" kern="1200" dirty="0">
              <a:latin typeface="+mn-lt"/>
              <a:cs typeface="Arial" panose="020B0604020202020204" pitchFamily="34" charset="0"/>
            </a:rPr>
            <a:t> konstitusi diubah, </a:t>
          </a:r>
          <a:r>
            <a:rPr lang="en-US" sz="2200" kern="1200" dirty="0" err="1">
              <a:latin typeface="+mn-lt"/>
              <a:cs typeface="Arial" panose="020B0604020202020204" pitchFamily="34" charset="0"/>
            </a:rPr>
            <a:t>maka</a:t>
          </a:r>
          <a:r>
            <a:rPr lang="en-US" sz="2200" kern="1200" dirty="0">
              <a:latin typeface="+mn-lt"/>
              <a:cs typeface="Arial" panose="020B0604020202020204" pitchFamily="34" charset="0"/>
            </a:rPr>
            <a:t> </a:t>
          </a:r>
          <a:r>
            <a:rPr lang="id-ID" sz="2200" kern="1200" dirty="0">
              <a:latin typeface="+mn-lt"/>
              <a:cs typeface="Arial" panose="020B0604020202020204" pitchFamily="34" charset="0"/>
            </a:rPr>
            <a:t>hasil amandemen tersebut merupakan bagian atau dilampirkan dalam konstitusinya</a:t>
          </a:r>
          <a:r>
            <a:rPr lang="en-US" sz="2200" kern="1200" dirty="0">
              <a:latin typeface="+mn-lt"/>
              <a:cs typeface="Arial" panose="020B0604020202020204" pitchFamily="34" charset="0"/>
            </a:rPr>
            <a:t>]</a:t>
          </a:r>
          <a:endParaRPr lang="en-ID" sz="2200" kern="1200" dirty="0">
            <a:latin typeface="+mn-lt"/>
          </a:endParaRPr>
        </a:p>
      </dsp:txBody>
      <dsp:txXfrm>
        <a:off x="5736277" y="3238967"/>
        <a:ext cx="4556931" cy="2278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93420-A436-42C4-AFFC-59D84D94F20B}">
      <dsp:nvSpPr>
        <dsp:cNvPr id="0" name=""/>
        <dsp:cNvSpPr/>
      </dsp:nvSpPr>
      <dsp:spPr>
        <a:xfrm>
          <a:off x="5093493" y="2219053"/>
          <a:ext cx="3614737" cy="860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162"/>
              </a:lnTo>
              <a:lnTo>
                <a:pt x="3614737" y="586162"/>
              </a:lnTo>
              <a:lnTo>
                <a:pt x="3614737" y="86014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4D11D-0000-4187-AB6A-A5BCED8DDD91}">
      <dsp:nvSpPr>
        <dsp:cNvPr id="0" name=""/>
        <dsp:cNvSpPr/>
      </dsp:nvSpPr>
      <dsp:spPr>
        <a:xfrm>
          <a:off x="5047773" y="2219053"/>
          <a:ext cx="91440" cy="8601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014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89EC5-4F3B-4FE4-A01B-C04CA7BAB5A6}">
      <dsp:nvSpPr>
        <dsp:cNvPr id="0" name=""/>
        <dsp:cNvSpPr/>
      </dsp:nvSpPr>
      <dsp:spPr>
        <a:xfrm>
          <a:off x="1478756" y="2219053"/>
          <a:ext cx="3614737" cy="860143"/>
        </a:xfrm>
        <a:custGeom>
          <a:avLst/>
          <a:gdLst/>
          <a:ahLst/>
          <a:cxnLst/>
          <a:rect l="0" t="0" r="0" b="0"/>
          <a:pathLst>
            <a:path>
              <a:moveTo>
                <a:pt x="3614737" y="0"/>
              </a:moveTo>
              <a:lnTo>
                <a:pt x="3614737" y="586162"/>
              </a:lnTo>
              <a:lnTo>
                <a:pt x="0" y="586162"/>
              </a:lnTo>
              <a:lnTo>
                <a:pt x="0" y="86014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6E6E8-D305-4D17-9F94-4487729ED21B}">
      <dsp:nvSpPr>
        <dsp:cNvPr id="0" name=""/>
        <dsp:cNvSpPr/>
      </dsp:nvSpPr>
      <dsp:spPr>
        <a:xfrm>
          <a:off x="3614737" y="341033"/>
          <a:ext cx="2957512" cy="187802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BFF4E-86B1-4F43-B95A-52084BB109CD}">
      <dsp:nvSpPr>
        <dsp:cNvPr id="0" name=""/>
        <dsp:cNvSpPr/>
      </dsp:nvSpPr>
      <dsp:spPr>
        <a:xfrm>
          <a:off x="3943350" y="653215"/>
          <a:ext cx="2957512" cy="18780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PERUBAHAN KONSTITUSI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[KC. </a:t>
          </a:r>
          <a:r>
            <a:rPr lang="en-US" sz="3200" kern="1200" dirty="0" err="1"/>
            <a:t>Wheare</a:t>
          </a:r>
          <a:r>
            <a:rPr lang="en-US" sz="3200" kern="1200" dirty="0"/>
            <a:t>]</a:t>
          </a:r>
          <a:endParaRPr lang="en-ID" sz="3200" kern="1200" dirty="0"/>
        </a:p>
      </dsp:txBody>
      <dsp:txXfrm>
        <a:off x="3998355" y="708220"/>
        <a:ext cx="2847502" cy="1768010"/>
      </dsp:txXfrm>
    </dsp:sp>
    <dsp:sp modelId="{01E8860F-41C1-45AC-AE8F-47856938F9FC}">
      <dsp:nvSpPr>
        <dsp:cNvPr id="0" name=""/>
        <dsp:cNvSpPr/>
      </dsp:nvSpPr>
      <dsp:spPr>
        <a:xfrm>
          <a:off x="0" y="3079197"/>
          <a:ext cx="2957512" cy="187802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C792A-B097-4F7F-ABEA-81DC33B27476}">
      <dsp:nvSpPr>
        <dsp:cNvPr id="0" name=""/>
        <dsp:cNvSpPr/>
      </dsp:nvSpPr>
      <dsp:spPr>
        <a:xfrm>
          <a:off x="328612" y="3391379"/>
          <a:ext cx="2957512" cy="18780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Perubahan</a:t>
          </a:r>
          <a:r>
            <a:rPr lang="en-US" sz="3200" kern="1200" dirty="0"/>
            <a:t> </a:t>
          </a:r>
          <a:r>
            <a:rPr lang="en-US" sz="3200" kern="1200" dirty="0" err="1"/>
            <a:t>Resmi</a:t>
          </a:r>
          <a:endParaRPr lang="en-ID" sz="3200" kern="1200" dirty="0"/>
        </a:p>
      </dsp:txBody>
      <dsp:txXfrm>
        <a:off x="383617" y="3446384"/>
        <a:ext cx="2847502" cy="1768010"/>
      </dsp:txXfrm>
    </dsp:sp>
    <dsp:sp modelId="{4EDE51B9-2F26-4290-9269-E577F051C8A4}">
      <dsp:nvSpPr>
        <dsp:cNvPr id="0" name=""/>
        <dsp:cNvSpPr/>
      </dsp:nvSpPr>
      <dsp:spPr>
        <a:xfrm>
          <a:off x="3614737" y="3079197"/>
          <a:ext cx="2957512" cy="187802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7E8C1-C559-4572-882C-DC50E69114F7}">
      <dsp:nvSpPr>
        <dsp:cNvPr id="0" name=""/>
        <dsp:cNvSpPr/>
      </dsp:nvSpPr>
      <dsp:spPr>
        <a:xfrm>
          <a:off x="3943350" y="3391379"/>
          <a:ext cx="2957512" cy="18780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Penafsiran</a:t>
          </a:r>
          <a:r>
            <a:rPr lang="en-US" sz="3200" kern="1200" dirty="0"/>
            <a:t> Hakim</a:t>
          </a:r>
          <a:endParaRPr lang="en-ID" sz="3200" kern="1200" dirty="0"/>
        </a:p>
      </dsp:txBody>
      <dsp:txXfrm>
        <a:off x="3998355" y="3446384"/>
        <a:ext cx="2847502" cy="1768010"/>
      </dsp:txXfrm>
    </dsp:sp>
    <dsp:sp modelId="{69E35F78-C7D2-4BCB-B2D8-52687F61CCCF}">
      <dsp:nvSpPr>
        <dsp:cNvPr id="0" name=""/>
        <dsp:cNvSpPr/>
      </dsp:nvSpPr>
      <dsp:spPr>
        <a:xfrm>
          <a:off x="7229475" y="3079197"/>
          <a:ext cx="2957512" cy="187802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8C36E-0CE0-4322-B424-7F88074856EE}">
      <dsp:nvSpPr>
        <dsp:cNvPr id="0" name=""/>
        <dsp:cNvSpPr/>
      </dsp:nvSpPr>
      <dsp:spPr>
        <a:xfrm>
          <a:off x="7558087" y="3391379"/>
          <a:ext cx="2957512" cy="18780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Konvensi</a:t>
          </a:r>
          <a:r>
            <a:rPr lang="en-US" sz="3200" kern="1200" dirty="0"/>
            <a:t> </a:t>
          </a:r>
          <a:r>
            <a:rPr lang="en-US" sz="3200" kern="1200" dirty="0" err="1"/>
            <a:t>Ketatanegaraan</a:t>
          </a:r>
          <a:endParaRPr lang="en-ID" sz="3200" kern="1200" dirty="0"/>
        </a:p>
      </dsp:txBody>
      <dsp:txXfrm>
        <a:off x="7613092" y="3446384"/>
        <a:ext cx="2847502" cy="1768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C1DD1-35C8-96B7-FA86-19A25F60E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7DF66-5297-382A-C53E-A04A14E8C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DA083-200D-8388-7F9A-36A0F751E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457D-AC3E-4490-B92B-B07E78A23BC0}" type="datetimeFigureOut">
              <a:rPr lang="en-ID" smtClean="0"/>
              <a:t>19/11/2023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DA13D-2526-59CB-9E03-2EC030D85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FC1D6-96AC-F711-CF10-805B3A95E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90A6-095C-4575-BD34-C24997CD32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219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AA9E7-1D6B-0988-97B1-5640B53BE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57E6A-2B0C-688F-BE0A-31E2BE219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02029-8AF9-1851-D9BA-CC4A5E165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457D-AC3E-4490-B92B-B07E78A23BC0}" type="datetimeFigureOut">
              <a:rPr lang="en-ID" smtClean="0"/>
              <a:t>19/11/2023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5D056-62B8-CE39-E49B-2D24DA24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9E544-9BE8-486B-ABE3-56C1E827B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90A6-095C-4575-BD34-C24997CD32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75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9A221F-9E4D-8EC9-BBC5-27FDEEA77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6BE83-B22D-5A43-F599-B02A685FC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99C4A-51E9-8C14-336E-CB39055BF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457D-AC3E-4490-B92B-B07E78A23BC0}" type="datetimeFigureOut">
              <a:rPr lang="en-ID" smtClean="0"/>
              <a:t>19/11/2023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F71DD-6516-CF77-31F4-AAD7D5F6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3494D-F3E9-1DBD-FF24-25178661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90A6-095C-4575-BD34-C24997CD32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288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34A6C-2899-C0CC-D764-EA3C42C1E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5A1FF-5A6A-43E0-10F6-12CEE7418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3B7A1-17D2-91E1-A9A3-68251D69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457D-AC3E-4490-B92B-B07E78A23BC0}" type="datetimeFigureOut">
              <a:rPr lang="en-ID" smtClean="0"/>
              <a:t>19/11/2023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661AC-4077-C15A-0808-281E1A25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D7392-40FB-A9AC-EBCA-85B6806F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90A6-095C-4575-BD34-C24997CD32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307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164C3-CC5C-FEDA-0CE9-3DBC62626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C673E-FB56-9130-837E-ED72E5376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C79B0-9BC2-A94E-C75C-FE1F07BC6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457D-AC3E-4490-B92B-B07E78A23BC0}" type="datetimeFigureOut">
              <a:rPr lang="en-ID" smtClean="0"/>
              <a:t>19/11/2023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AE085-0D83-50B8-7F33-0B846E150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6EA98-F9B4-01DC-0039-BD8AA8CC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90A6-095C-4575-BD34-C24997CD32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613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416EE-ED6E-54B7-D919-46FD6014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F98B1-62D4-3792-8633-806847CBF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52D31-1479-90B3-C973-3B06D9440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B8610-A2E5-D522-8C37-5961395D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457D-AC3E-4490-B92B-B07E78A23BC0}" type="datetimeFigureOut">
              <a:rPr lang="en-ID" smtClean="0"/>
              <a:t>19/11/2023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CAD98-6546-282B-9A19-D25D9DEA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A7A8D-677D-905B-5F20-427EA6E0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90A6-095C-4575-BD34-C24997CD32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821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8633A-21D6-EFB7-2B4A-1569FCF8B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F0471-0911-A9F7-482B-DDB2AC844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2E36B-1708-B34E-271C-E2F00D5FA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3B92A1-BCE5-62D2-13B1-254C864FD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BBDB8F-876E-6398-351C-4D8F949EE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140271-8B56-6469-1AF7-7B3566101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457D-AC3E-4490-B92B-B07E78A23BC0}" type="datetimeFigureOut">
              <a:rPr lang="en-ID" smtClean="0"/>
              <a:t>19/11/2023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FCC0A8-5BAF-F770-2ABF-D76581AA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81E6E1-582E-01DC-FD43-DAE138DE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90A6-095C-4575-BD34-C24997CD32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237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95E6F-828E-2184-BC80-664833D05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AC5DC-D5F4-2D21-E1EC-9CF34D09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457D-AC3E-4490-B92B-B07E78A23BC0}" type="datetimeFigureOut">
              <a:rPr lang="en-ID" smtClean="0"/>
              <a:t>19/11/2023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C002E-C8CC-CE8E-2593-23EBDFFE3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74E298-202D-FFFD-AAD6-09CF0423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90A6-095C-4575-BD34-C24997CD32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750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6D18E3-63FC-A5EB-7C7C-3214A104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457D-AC3E-4490-B92B-B07E78A23BC0}" type="datetimeFigureOut">
              <a:rPr lang="en-ID" smtClean="0"/>
              <a:t>19/11/2023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DE97D2-1427-1E66-E94F-1C7EA6A52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9E2BE4-3FDD-5308-7B94-B7D13CC2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90A6-095C-4575-BD34-C24997CD32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503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F26AC-83AA-5992-7514-694C2920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21E9E-45BD-C4CE-E331-BE19B9D2A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81CC2-36A7-8185-1253-14D60E3DB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F633A-D9A2-AFF2-F6F2-13DD50B0D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457D-AC3E-4490-B92B-B07E78A23BC0}" type="datetimeFigureOut">
              <a:rPr lang="en-ID" smtClean="0"/>
              <a:t>19/11/2023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9DC2-194C-BFB6-80BD-937B7BDD2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D6B1D-6796-C2D3-06D4-6FEA4579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90A6-095C-4575-BD34-C24997CD32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4143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2EB45-5767-EF71-5AED-4C4156115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08D240-B082-65C3-CD98-D68538C73B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AFC20-82CD-351B-27FF-9998B7FD8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42411-237B-A55A-67CD-3C7D0830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457D-AC3E-4490-B92B-B07E78A23BC0}" type="datetimeFigureOut">
              <a:rPr lang="en-ID" smtClean="0"/>
              <a:t>19/11/2023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F83A6-8E79-AF75-413B-F86F1E307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59986-BF2B-066F-8F74-97E5139F7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90A6-095C-4575-BD34-C24997CD32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126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F6DE07-8D0D-748E-2D9A-5F4729CC4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BAF82-DC3B-DE3A-E9B9-23C1B2043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5CAB4-0F24-0492-A003-DB50C650B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9457D-AC3E-4490-B92B-B07E78A23BC0}" type="datetimeFigureOut">
              <a:rPr lang="en-ID" smtClean="0"/>
              <a:t>19/11/2023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10D7F-D85A-076C-1F47-6FBA2121A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9E8BD-E6D5-ED96-77B0-44F880F96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A90A6-095C-4575-BD34-C24997CD32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850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77B45-6EA8-B63E-A3FF-6B8C8A5A36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Konstitusi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63C827-E73B-34BE-5D5B-AE32A8A4E7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Herdiansyah Hamzah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0890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A8DEF7-C767-17A8-6B79-0FCF03BFB8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320375"/>
              </p:ext>
            </p:extLst>
          </p:nvPr>
        </p:nvGraphicFramePr>
        <p:xfrm>
          <a:off x="838200" y="655983"/>
          <a:ext cx="10515600" cy="5520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05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50FCF-C740-4667-D7BF-37A0459F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Konstitusi</a:t>
            </a:r>
            <a:r>
              <a:rPr lang="en-US" dirty="0"/>
              <a:t> [1]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E5438-CF01-7A29-C056-22B26F7D3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Pada </a:t>
            </a:r>
            <a:r>
              <a:rPr lang="en-US" dirty="0" err="1"/>
              <a:t>dasarnya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konstitusi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seketat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penyalahgunaan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.</a:t>
            </a:r>
          </a:p>
          <a:p>
            <a:r>
              <a:rPr lang="en-US" dirty="0" err="1"/>
              <a:t>Menurut</a:t>
            </a:r>
            <a:r>
              <a:rPr lang="en-US" dirty="0"/>
              <a:t> KC </a:t>
            </a:r>
            <a:r>
              <a:rPr lang="en-US" dirty="0" err="1"/>
              <a:t>Wheare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konstitusi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diperketat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: </a:t>
            </a:r>
            <a:r>
              <a:rPr lang="en-US" b="1" dirty="0" err="1"/>
              <a:t>Pertama</a:t>
            </a:r>
            <a:r>
              <a:rPr lang="en-US" dirty="0"/>
              <a:t>, a</a:t>
            </a:r>
            <a:r>
              <a:rPr lang="en-US" sz="2800" dirty="0"/>
              <a:t>gar </a:t>
            </a:r>
            <a:r>
              <a:rPr lang="en-US" sz="2800" dirty="0" err="1"/>
              <a:t>dilakukan</a:t>
            </a:r>
            <a:r>
              <a:rPr lang="en-US" sz="2800" dirty="0"/>
              <a:t> dg </a:t>
            </a:r>
            <a:r>
              <a:rPr lang="en-US" sz="2800" dirty="0" err="1"/>
              <a:t>pertimbangan</a:t>
            </a:r>
            <a:r>
              <a:rPr lang="en-US" sz="2800" dirty="0"/>
              <a:t> yang </a:t>
            </a:r>
            <a:r>
              <a:rPr lang="en-US" sz="2800" dirty="0" err="1"/>
              <a:t>matang</a:t>
            </a:r>
            <a:r>
              <a:rPr lang="en-US" sz="2800" dirty="0"/>
              <a:t>. </a:t>
            </a:r>
            <a:r>
              <a:rPr lang="en-US" sz="2800" b="1" dirty="0" err="1"/>
              <a:t>Kedua</a:t>
            </a:r>
            <a:r>
              <a:rPr lang="en-US" sz="2800" dirty="0"/>
              <a:t>, agar rakyat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partisipasi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menyampaikan</a:t>
            </a:r>
            <a:r>
              <a:rPr lang="en-US" sz="2800" dirty="0"/>
              <a:t> </a:t>
            </a:r>
            <a:r>
              <a:rPr lang="en-US" sz="2800" dirty="0" err="1"/>
              <a:t>pandangannya</a:t>
            </a:r>
            <a:r>
              <a:rPr lang="en-US" sz="2800" dirty="0"/>
              <a:t> </a:t>
            </a:r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konstitusi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dirty="0"/>
              <a:t>. </a:t>
            </a:r>
            <a:r>
              <a:rPr lang="en-US" b="1" dirty="0" err="1"/>
              <a:t>Ketiga</a:t>
            </a:r>
            <a:r>
              <a:rPr lang="en-US" dirty="0"/>
              <a:t>, a</a:t>
            </a:r>
            <a:r>
              <a:rPr lang="en-US" sz="2800" dirty="0"/>
              <a:t>gar </a:t>
            </a:r>
            <a:r>
              <a:rPr lang="en-US" sz="2800" dirty="0" err="1"/>
              <a:t>kekuasaan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federal dan negara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diubah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sepihak</a:t>
            </a:r>
            <a:r>
              <a:rPr lang="en-US" sz="2800" dirty="0"/>
              <a:t> (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konteksnya</a:t>
            </a:r>
            <a:r>
              <a:rPr lang="en-US" sz="2800" dirty="0"/>
              <a:t> negara federa</a:t>
            </a:r>
            <a:r>
              <a:rPr lang="en-US" dirty="0"/>
              <a:t>l). Dan </a:t>
            </a:r>
            <a:r>
              <a:rPr lang="en-US" b="1" dirty="0" err="1"/>
              <a:t>Kempat</a:t>
            </a:r>
            <a:r>
              <a:rPr lang="en-US" dirty="0"/>
              <a:t>, a</a:t>
            </a:r>
            <a:r>
              <a:rPr lang="en-US" sz="2800" dirty="0"/>
              <a:t>gar </a:t>
            </a:r>
            <a:r>
              <a:rPr lang="en-US" sz="2800" dirty="0" err="1"/>
              <a:t>hak-hak</a:t>
            </a:r>
            <a:r>
              <a:rPr lang="en-US" sz="2800" dirty="0"/>
              <a:t> </a:t>
            </a:r>
            <a:r>
              <a:rPr lang="en-US" sz="2800" dirty="0" err="1"/>
              <a:t>perseorangan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jaminan</a:t>
            </a:r>
            <a:r>
              <a:rPr lang="en-US" sz="2800" dirty="0"/>
              <a:t> dan </a:t>
            </a:r>
            <a:r>
              <a:rPr lang="en-US" sz="2800" dirty="0" err="1"/>
              <a:t>perlindungan</a:t>
            </a:r>
            <a:r>
              <a:rPr lang="en-US" sz="2800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8733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50FCF-C740-4667-D7BF-37A0459F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Konstitusi</a:t>
            </a:r>
            <a:r>
              <a:rPr lang="en-US" dirty="0"/>
              <a:t> [2]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E5438-CF01-7A29-C056-22B26F7D3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konstitusi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>
                <a:cs typeface="Arial" panose="020B0604020202020204" pitchFamily="34" charset="0"/>
              </a:rPr>
              <a:t>Perubahan Konstitusi Melalui Kekuasaan Legislatif</a:t>
            </a:r>
            <a:r>
              <a:rPr lang="en-US" sz="2800" dirty="0">
                <a:cs typeface="Arial" panose="020B0604020202020204" pitchFamily="34" charset="0"/>
              </a:rPr>
              <a:t>.</a:t>
            </a:r>
            <a:endParaRPr lang="en-US" dirty="0"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2800" dirty="0">
                <a:cs typeface="Arial" panose="020B0604020202020204" pitchFamily="34" charset="0"/>
              </a:rPr>
              <a:t>Perubahaan Konstitusi melalui Referendum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>
                <a:cs typeface="Arial" panose="020B0604020202020204" pitchFamily="34" charset="0"/>
              </a:rPr>
              <a:t>Perubahan Konstitusi melalui Penafsiran Hakim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>
                <a:cs typeface="Arial" panose="020B0604020202020204" pitchFamily="34" charset="0"/>
              </a:rPr>
              <a:t>Perubahan Konstitusi melalui Kebiasaan atau tradisi suatu negara</a:t>
            </a:r>
            <a:r>
              <a:rPr lang="en-US" dirty="0">
                <a:cs typeface="Arial" panose="020B0604020202020204" pitchFamily="34" charset="0"/>
              </a:rPr>
              <a:t> (</a:t>
            </a:r>
            <a:r>
              <a:rPr lang="en-US" dirty="0" err="1">
                <a:cs typeface="Arial" panose="020B0604020202020204" pitchFamily="34" charset="0"/>
              </a:rPr>
              <a:t>konvensi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ketatanegaraan</a:t>
            </a:r>
            <a:r>
              <a:rPr lang="en-US" dirty="0">
                <a:cs typeface="Arial" panose="020B0604020202020204" pitchFamily="34" charset="0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cs typeface="Arial" panose="020B0604020202020204" pitchFamily="34" charset="0"/>
              </a:rPr>
              <a:t>Dilakuk</a:t>
            </a:r>
            <a:r>
              <a:rPr lang="en-US" dirty="0" err="1">
                <a:cs typeface="Arial" panose="020B0604020202020204" pitchFamily="34" charset="0"/>
              </a:rPr>
              <a:t>an</a:t>
            </a:r>
            <a:r>
              <a:rPr lang="en-US" dirty="0">
                <a:cs typeface="Arial" panose="020B0604020202020204" pitchFamily="34" charset="0"/>
              </a:rPr>
              <a:t> oleh negara-negara </a:t>
            </a:r>
            <a:r>
              <a:rPr lang="en-US" dirty="0" err="1">
                <a:cs typeface="Arial" panose="020B0604020202020204" pitchFamily="34" charset="0"/>
              </a:rPr>
              <a:t>serikat</a:t>
            </a:r>
            <a:r>
              <a:rPr lang="en-US" dirty="0">
                <a:cs typeface="Arial" panose="020B0604020202020204" pitchFamily="34" charset="0"/>
              </a:rPr>
              <a:t> (</a:t>
            </a:r>
            <a:r>
              <a:rPr lang="en-US" dirty="0" err="1">
                <a:cs typeface="Arial" panose="020B0604020202020204" pitchFamily="34" charset="0"/>
              </a:rPr>
              <a:t>dalam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konteks</a:t>
            </a:r>
            <a:r>
              <a:rPr lang="en-US" dirty="0">
                <a:cs typeface="Arial" panose="020B0604020202020204" pitchFamily="34" charset="0"/>
              </a:rPr>
              <a:t> negara federal).</a:t>
            </a:r>
            <a:endParaRPr lang="id-ID" sz="2800" dirty="0">
              <a:cs typeface="Arial" panose="020B0604020202020204" pitchFamily="34" charset="0"/>
            </a:endParaRPr>
          </a:p>
          <a:p>
            <a:endParaRPr lang="en-US" sz="28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6601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7CAF5F-F4F6-D54E-EDB9-36A36533C5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922528"/>
              </p:ext>
            </p:extLst>
          </p:nvPr>
        </p:nvGraphicFramePr>
        <p:xfrm>
          <a:off x="838200" y="566530"/>
          <a:ext cx="10515600" cy="5610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9334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C38AD-95B4-6174-B5D9-4D2296AF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Perubahan</a:t>
            </a:r>
            <a:r>
              <a:rPr lang="en-US" dirty="0"/>
              <a:t> UUD 1945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12F8F-B7EE-0467-A764-2DBD61689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UUD 1945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37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288925" indent="-288925">
              <a:buFont typeface="+mj-lt"/>
              <a:buAutoNum type="arabicPeriod"/>
            </a:pPr>
            <a:r>
              <a:rPr lang="en-ID" dirty="0" err="1"/>
              <a:t>Usul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pasal-pasal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Dasar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diagendakan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sidang</a:t>
            </a:r>
            <a:r>
              <a:rPr lang="en-ID" dirty="0"/>
              <a:t> </a:t>
            </a:r>
            <a:r>
              <a:rPr lang="en-ID" dirty="0" err="1"/>
              <a:t>Majelis</a:t>
            </a:r>
            <a:r>
              <a:rPr lang="en-ID" dirty="0"/>
              <a:t> </a:t>
            </a:r>
            <a:r>
              <a:rPr lang="en-ID" dirty="0" err="1"/>
              <a:t>Permusyawaratan</a:t>
            </a:r>
            <a:r>
              <a:rPr lang="en-ID" dirty="0"/>
              <a:t> Rakyat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diajukan</a:t>
            </a:r>
            <a:r>
              <a:rPr lang="en-ID" dirty="0"/>
              <a:t> oleh </a:t>
            </a:r>
            <a:r>
              <a:rPr lang="en-ID" dirty="0" err="1"/>
              <a:t>sekurang-kurangnya</a:t>
            </a:r>
            <a:r>
              <a:rPr lang="en-ID" dirty="0"/>
              <a:t> 1/3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Majelis</a:t>
            </a:r>
            <a:r>
              <a:rPr lang="en-ID" dirty="0"/>
              <a:t> </a:t>
            </a:r>
            <a:r>
              <a:rPr lang="en-ID" dirty="0" err="1"/>
              <a:t>Permusyawaratan</a:t>
            </a:r>
            <a:r>
              <a:rPr lang="en-ID" dirty="0"/>
              <a:t> Rakyat.</a:t>
            </a:r>
          </a:p>
          <a:p>
            <a:pPr marL="288925" indent="-288925">
              <a:buFont typeface="+mj-lt"/>
              <a:buAutoNum type="arabicPeriod"/>
            </a:pP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usul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pasal-pasal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Dasar </a:t>
            </a:r>
            <a:r>
              <a:rPr lang="en-ID" dirty="0" err="1"/>
              <a:t>diajukan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tertulis</a:t>
            </a:r>
            <a:r>
              <a:rPr lang="en-ID" dirty="0"/>
              <a:t> dan </a:t>
            </a:r>
            <a:r>
              <a:rPr lang="en-ID" dirty="0" err="1"/>
              <a:t>ditunjukkan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yang </a:t>
            </a:r>
            <a:r>
              <a:rPr lang="en-ID" dirty="0" err="1"/>
              <a:t>diusulkan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diubah</a:t>
            </a:r>
            <a:r>
              <a:rPr lang="en-ID" dirty="0"/>
              <a:t> </a:t>
            </a:r>
            <a:r>
              <a:rPr lang="en-ID" dirty="0" err="1"/>
              <a:t>beserta</a:t>
            </a:r>
            <a:r>
              <a:rPr lang="en-ID" dirty="0"/>
              <a:t> </a:t>
            </a:r>
            <a:r>
              <a:rPr lang="en-ID" dirty="0" err="1"/>
              <a:t>alasannya</a:t>
            </a:r>
            <a:r>
              <a:rPr lang="en-ID" dirty="0"/>
              <a:t>.</a:t>
            </a:r>
          </a:p>
          <a:p>
            <a:pPr marL="288925" indent="-288925">
              <a:buFont typeface="+mj-lt"/>
              <a:buAutoNum type="arabicPeriod"/>
            </a:pP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mengubah</a:t>
            </a:r>
            <a:r>
              <a:rPr lang="en-ID" dirty="0"/>
              <a:t> </a:t>
            </a:r>
            <a:r>
              <a:rPr lang="en-ID" dirty="0" err="1"/>
              <a:t>pasal-pasal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Dasar, </a:t>
            </a:r>
            <a:r>
              <a:rPr lang="en-ID" dirty="0" err="1"/>
              <a:t>sidang</a:t>
            </a:r>
            <a:r>
              <a:rPr lang="en-ID" dirty="0"/>
              <a:t> </a:t>
            </a:r>
            <a:r>
              <a:rPr lang="en-ID" dirty="0" err="1"/>
              <a:t>Majelis</a:t>
            </a:r>
            <a:r>
              <a:rPr lang="en-ID" dirty="0"/>
              <a:t> </a:t>
            </a:r>
            <a:r>
              <a:rPr lang="en-ID" dirty="0" err="1"/>
              <a:t>Permusyawaratan</a:t>
            </a:r>
            <a:r>
              <a:rPr lang="en-ID" dirty="0"/>
              <a:t> Rakyat </a:t>
            </a:r>
            <a:r>
              <a:rPr lang="en-ID" dirty="0" err="1"/>
              <a:t>dihadiri</a:t>
            </a:r>
            <a:r>
              <a:rPr lang="en-ID" dirty="0"/>
              <a:t> oleh </a:t>
            </a:r>
            <a:r>
              <a:rPr lang="en-ID" dirty="0" err="1"/>
              <a:t>sekurang-kurangnya</a:t>
            </a:r>
            <a:r>
              <a:rPr lang="en-ID" dirty="0"/>
              <a:t> 2/3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Majelis</a:t>
            </a:r>
            <a:r>
              <a:rPr lang="en-ID" dirty="0"/>
              <a:t> </a:t>
            </a:r>
            <a:r>
              <a:rPr lang="en-ID" dirty="0" err="1"/>
              <a:t>Permusyawaratan</a:t>
            </a:r>
            <a:r>
              <a:rPr lang="en-ID" dirty="0"/>
              <a:t> Rakyat.</a:t>
            </a:r>
          </a:p>
          <a:p>
            <a:pPr marL="288925" indent="-288925">
              <a:buFont typeface="+mj-lt"/>
              <a:buAutoNum type="arabicPeriod"/>
            </a:pP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mengubah</a:t>
            </a:r>
            <a:r>
              <a:rPr lang="en-ID" dirty="0"/>
              <a:t> </a:t>
            </a:r>
            <a:r>
              <a:rPr lang="en-ID" dirty="0" err="1"/>
              <a:t>pasal-pasal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Dasar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persetujuan</a:t>
            </a:r>
            <a:r>
              <a:rPr lang="en-ID" dirty="0"/>
              <a:t> </a:t>
            </a:r>
            <a:r>
              <a:rPr lang="en-ID" dirty="0" err="1"/>
              <a:t>sekurang-kurangnya</a:t>
            </a:r>
            <a:r>
              <a:rPr lang="en-ID" dirty="0"/>
              <a:t> lima </a:t>
            </a:r>
            <a:r>
              <a:rPr lang="en-ID" dirty="0" err="1"/>
              <a:t>puluh</a:t>
            </a:r>
            <a:r>
              <a:rPr lang="en-ID" dirty="0"/>
              <a:t> </a:t>
            </a:r>
            <a:r>
              <a:rPr lang="en-ID" dirty="0" err="1"/>
              <a:t>persen</a:t>
            </a:r>
            <a:r>
              <a:rPr lang="en-ID" dirty="0"/>
              <a:t> </a:t>
            </a:r>
            <a:r>
              <a:rPr lang="en-ID" dirty="0" err="1"/>
              <a:t>ditambah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Majelis</a:t>
            </a:r>
            <a:r>
              <a:rPr lang="en-ID" dirty="0"/>
              <a:t> </a:t>
            </a:r>
            <a:r>
              <a:rPr lang="en-ID" dirty="0" err="1"/>
              <a:t>Permusyawaratan</a:t>
            </a:r>
            <a:r>
              <a:rPr lang="en-ID" dirty="0"/>
              <a:t> Rakyat.</a:t>
            </a:r>
          </a:p>
          <a:p>
            <a:pPr marL="288925" indent="-288925">
              <a:buFont typeface="+mj-lt"/>
              <a:buAutoNum type="arabicPeriod"/>
            </a:pPr>
            <a:r>
              <a:rPr lang="en-ID" dirty="0" err="1"/>
              <a:t>Khusus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Negara </a:t>
            </a:r>
            <a:r>
              <a:rPr lang="en-ID" dirty="0" err="1"/>
              <a:t>Kesatuan</a:t>
            </a:r>
            <a:r>
              <a:rPr lang="en-ID" dirty="0"/>
              <a:t> </a:t>
            </a:r>
            <a:r>
              <a:rPr lang="en-ID" dirty="0" err="1"/>
              <a:t>Republik</a:t>
            </a:r>
            <a:r>
              <a:rPr lang="en-ID" dirty="0"/>
              <a:t> Indonesia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901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161F6-2C65-9E0B-93BE-108EBB75E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UUD 1945 [1]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45412-8C46-0B14-236D-36AD5D889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3600" dirty="0">
                <a:effectLst/>
              </a:rPr>
              <a:t>UUD 1945 </a:t>
            </a:r>
            <a:r>
              <a:rPr lang="en-ID" sz="3600" dirty="0" err="1">
                <a:effectLst/>
              </a:rPr>
              <a:t>telah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mengalami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perubahan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sebanyak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empat</a:t>
            </a:r>
            <a:r>
              <a:rPr lang="en-ID" sz="3600" dirty="0">
                <a:effectLst/>
              </a:rPr>
              <a:t> kali, </a:t>
            </a:r>
            <a:r>
              <a:rPr lang="en-ID" sz="3600" dirty="0" err="1">
                <a:effectLst/>
              </a:rPr>
              <a:t>dalam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kurun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waktu</a:t>
            </a:r>
            <a:r>
              <a:rPr lang="en-ID" sz="3600" dirty="0">
                <a:effectLst/>
              </a:rPr>
              <a:t> 1999-2002. </a:t>
            </a:r>
          </a:p>
          <a:p>
            <a:r>
              <a:rPr lang="en-ID" sz="3600" dirty="0" err="1">
                <a:effectLst/>
              </a:rPr>
              <a:t>Panitia</a:t>
            </a:r>
            <a:r>
              <a:rPr lang="en-ID" sz="3600" dirty="0">
                <a:effectLst/>
              </a:rPr>
              <a:t> Ad Hoc I </a:t>
            </a:r>
            <a:r>
              <a:rPr lang="en-ID" sz="3600" dirty="0" err="1">
                <a:effectLst/>
              </a:rPr>
              <a:t>menyusun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kesepakatan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dasar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dalam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melakukan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perubahan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konstitusi</a:t>
            </a:r>
            <a:r>
              <a:rPr lang="en-ID" sz="3600" dirty="0">
                <a:effectLst/>
              </a:rPr>
              <a:t> UUD 1945 </a:t>
            </a:r>
            <a:r>
              <a:rPr lang="en-ID" sz="3600" dirty="0" err="1">
                <a:effectLst/>
              </a:rPr>
              <a:t>tersebut</a:t>
            </a:r>
            <a:r>
              <a:rPr lang="en-ID" sz="3600" dirty="0">
                <a:effectLst/>
              </a:rPr>
              <a:t>. </a:t>
            </a:r>
          </a:p>
          <a:p>
            <a:r>
              <a:rPr lang="en-ID" sz="3600" dirty="0" err="1">
                <a:effectLst/>
              </a:rPr>
              <a:t>Tujuan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dibuatnya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kesepakatan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dasar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tersebut</a:t>
            </a:r>
            <a:r>
              <a:rPr lang="en-ID" sz="3600" dirty="0">
                <a:effectLst/>
              </a:rPr>
              <a:t> agar </a:t>
            </a:r>
            <a:r>
              <a:rPr lang="en-ID" sz="3600" dirty="0" err="1">
                <a:effectLst/>
              </a:rPr>
              <a:t>perubahan</a:t>
            </a:r>
            <a:r>
              <a:rPr lang="en-ID" sz="3600" dirty="0">
                <a:effectLst/>
              </a:rPr>
              <a:t> UUD 1945 </a:t>
            </a:r>
            <a:r>
              <a:rPr lang="en-ID" sz="3600" dirty="0" err="1">
                <a:effectLst/>
              </a:rPr>
              <a:t>mempunyai</a:t>
            </a:r>
            <a:r>
              <a:rPr lang="en-ID" sz="3600" dirty="0">
                <a:effectLst/>
              </a:rPr>
              <a:t> </a:t>
            </a:r>
            <a:r>
              <a:rPr lang="en-ID" sz="3600" dirty="0" err="1">
                <a:effectLst/>
              </a:rPr>
              <a:t>arah</a:t>
            </a:r>
            <a:r>
              <a:rPr lang="en-ID" sz="3600" dirty="0">
                <a:effectLst/>
              </a:rPr>
              <a:t>, </a:t>
            </a:r>
            <a:r>
              <a:rPr lang="en-ID" sz="3600" dirty="0" err="1">
                <a:effectLst/>
              </a:rPr>
              <a:t>tujuan</a:t>
            </a:r>
            <a:r>
              <a:rPr lang="en-ID" sz="3600" dirty="0">
                <a:effectLst/>
              </a:rPr>
              <a:t>, dan </a:t>
            </a:r>
            <a:r>
              <a:rPr lang="en-ID" sz="3600" dirty="0" err="1">
                <a:effectLst/>
              </a:rPr>
              <a:t>batasan</a:t>
            </a:r>
            <a:r>
              <a:rPr lang="en-ID" sz="3600" dirty="0">
                <a:effectLst/>
              </a:rPr>
              <a:t> yang </a:t>
            </a:r>
            <a:r>
              <a:rPr lang="en-ID" sz="3600" dirty="0" err="1">
                <a:effectLst/>
              </a:rPr>
              <a:t>jelas</a:t>
            </a:r>
            <a:r>
              <a:rPr lang="en-ID" sz="3600" dirty="0">
                <a:effectLst/>
              </a:rPr>
              <a:t>.</a:t>
            </a:r>
            <a:br>
              <a:rPr lang="en-ID" sz="3600" dirty="0">
                <a:effectLst/>
              </a:rPr>
            </a:b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385435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AE27-D63B-6DB5-A908-67FE276F3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UUD 1945 [2]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6D4EF-8EB9-718C-C975-0C828A0BF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sz="2200" b="1" dirty="0" err="1">
                <a:effectLst/>
              </a:rPr>
              <a:t>Tidak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Mengubah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Pembukaan</a:t>
            </a:r>
            <a:r>
              <a:rPr lang="en-ID" sz="2200" b="1" dirty="0">
                <a:effectLst/>
              </a:rPr>
              <a:t> UUD 1945</a:t>
            </a:r>
            <a:r>
              <a:rPr lang="en-ID" sz="2200" dirty="0">
                <a:effectLst/>
              </a:rPr>
              <a:t>. </a:t>
            </a:r>
            <a:r>
              <a:rPr lang="en-ID" sz="2200" dirty="0" err="1">
                <a:effectLst/>
              </a:rPr>
              <a:t>Sebab</a:t>
            </a:r>
            <a:r>
              <a:rPr lang="en-ID" sz="2200" dirty="0">
                <a:effectLst/>
              </a:rPr>
              <a:t> di </a:t>
            </a:r>
            <a:r>
              <a:rPr lang="en-ID" sz="2200" dirty="0" err="1">
                <a:effectLst/>
              </a:rPr>
              <a:t>dalam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pembukaan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terdapat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dasar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atau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ideologi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berdirinya</a:t>
            </a:r>
            <a:r>
              <a:rPr lang="en-ID" sz="2200" dirty="0">
                <a:effectLst/>
              </a:rPr>
              <a:t> Negara </a:t>
            </a:r>
            <a:r>
              <a:rPr lang="en-ID" sz="2200" dirty="0" err="1">
                <a:effectLst/>
              </a:rPr>
              <a:t>Kesatuan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Republik</a:t>
            </a:r>
            <a:r>
              <a:rPr lang="en-ID" sz="2200" dirty="0">
                <a:effectLst/>
              </a:rPr>
              <a:t> Indonesia, </a:t>
            </a:r>
            <a:r>
              <a:rPr lang="en-ID" sz="2200" dirty="0" err="1">
                <a:effectLst/>
              </a:rPr>
              <a:t>dasar</a:t>
            </a:r>
            <a:r>
              <a:rPr lang="en-ID" sz="2200" dirty="0">
                <a:effectLst/>
              </a:rPr>
              <a:t> negara, dan </a:t>
            </a:r>
            <a:r>
              <a:rPr lang="en-ID" sz="2200" dirty="0" err="1">
                <a:effectLst/>
              </a:rPr>
              <a:t>cita-cita</a:t>
            </a:r>
            <a:r>
              <a:rPr lang="en-ID" sz="2200" dirty="0">
                <a:effectLst/>
              </a:rPr>
              <a:t> negara.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200" b="1" dirty="0" err="1">
                <a:effectLst/>
              </a:rPr>
              <a:t>Tetap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Mempertahankan</a:t>
            </a:r>
            <a:r>
              <a:rPr lang="en-ID" sz="2200" b="1" dirty="0">
                <a:effectLst/>
              </a:rPr>
              <a:t> Negara </a:t>
            </a:r>
            <a:r>
              <a:rPr lang="en-ID" sz="2200" b="1" dirty="0" err="1">
                <a:effectLst/>
              </a:rPr>
              <a:t>Kesatuan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Republik</a:t>
            </a:r>
            <a:r>
              <a:rPr lang="en-ID" sz="2200" b="1" dirty="0">
                <a:effectLst/>
              </a:rPr>
              <a:t> Indonesia</a:t>
            </a:r>
            <a:r>
              <a:rPr lang="en-ID" sz="2200" dirty="0">
                <a:effectLst/>
              </a:rPr>
              <a:t>. </a:t>
            </a:r>
            <a:r>
              <a:rPr lang="en-ID" sz="2200" dirty="0" err="1">
                <a:effectLst/>
              </a:rPr>
              <a:t>Sebab</a:t>
            </a:r>
            <a:r>
              <a:rPr lang="en-ID" sz="2200" dirty="0">
                <a:effectLst/>
              </a:rPr>
              <a:t> negara </a:t>
            </a:r>
            <a:r>
              <a:rPr lang="en-ID" sz="2200" dirty="0" err="1">
                <a:effectLst/>
              </a:rPr>
              <a:t>kesatuan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adalah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bentuk</a:t>
            </a:r>
            <a:r>
              <a:rPr lang="en-ID" sz="2200" dirty="0">
                <a:effectLst/>
              </a:rPr>
              <a:t> yang </a:t>
            </a:r>
            <a:r>
              <a:rPr lang="en-ID" sz="2200" dirty="0" err="1">
                <a:effectLst/>
              </a:rPr>
              <a:t>ditetapkan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sejak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berdirinya</a:t>
            </a:r>
            <a:r>
              <a:rPr lang="en-ID" sz="2200" dirty="0">
                <a:effectLst/>
              </a:rPr>
              <a:t> negara Indonesia.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200" b="1" dirty="0" err="1">
                <a:effectLst/>
              </a:rPr>
              <a:t>Mempertegas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Sistem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Pemerintahan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Presidensial</a:t>
            </a:r>
            <a:r>
              <a:rPr lang="en-ID" sz="2200" dirty="0">
                <a:effectLst/>
              </a:rPr>
              <a:t>. Hal </a:t>
            </a:r>
            <a:r>
              <a:rPr lang="en-ID" sz="2200" dirty="0" err="1">
                <a:effectLst/>
              </a:rPr>
              <a:t>ini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sebagai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upaya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untuk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menguatkan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sistem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pemerintahan</a:t>
            </a:r>
            <a:r>
              <a:rPr lang="en-ID" sz="2200" dirty="0">
                <a:effectLst/>
              </a:rPr>
              <a:t> yang </a:t>
            </a:r>
            <a:r>
              <a:rPr lang="en-ID" sz="2200" dirty="0" err="1">
                <a:effectLst/>
              </a:rPr>
              <a:t>stabil</a:t>
            </a:r>
            <a:r>
              <a:rPr lang="en-ID" sz="2200" dirty="0">
                <a:effectLst/>
              </a:rPr>
              <a:t> dan </a:t>
            </a:r>
            <a:r>
              <a:rPr lang="en-ID" sz="2200" dirty="0" err="1">
                <a:effectLst/>
              </a:rPr>
              <a:t>demokratis</a:t>
            </a:r>
            <a:r>
              <a:rPr lang="en-ID" sz="2200" dirty="0"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200" b="1" dirty="0" err="1">
                <a:effectLst/>
              </a:rPr>
              <a:t>Penjelasan</a:t>
            </a:r>
            <a:r>
              <a:rPr lang="en-ID" sz="2200" b="1" dirty="0">
                <a:effectLst/>
              </a:rPr>
              <a:t> UUD 1945 </a:t>
            </a:r>
            <a:r>
              <a:rPr lang="en-ID" sz="2200" b="1" dirty="0" err="1">
                <a:effectLst/>
              </a:rPr>
              <a:t>Dimasukkan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ke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Dalam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Batang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Tubuh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Pasal</a:t>
            </a:r>
            <a:r>
              <a:rPr lang="en-ID" sz="2200" dirty="0">
                <a:effectLst/>
              </a:rPr>
              <a:t>. </a:t>
            </a:r>
            <a:r>
              <a:rPr lang="en-ID" sz="2200" dirty="0" err="1">
                <a:effectLst/>
              </a:rPr>
              <a:t>Penjelasan</a:t>
            </a:r>
            <a:r>
              <a:rPr lang="en-ID" sz="2200" dirty="0">
                <a:effectLst/>
              </a:rPr>
              <a:t> yang </a:t>
            </a:r>
            <a:r>
              <a:rPr lang="en-ID" sz="2200" dirty="0" err="1">
                <a:effectLst/>
              </a:rPr>
              <a:t>memuat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hal-hal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normatif</a:t>
            </a:r>
            <a:r>
              <a:rPr lang="en-ID" sz="2200" dirty="0">
                <a:effectLst/>
              </a:rPr>
              <a:t> </a:t>
            </a:r>
            <a:r>
              <a:rPr lang="en-ID" sz="2200" dirty="0" err="1"/>
              <a:t>tetap</a:t>
            </a:r>
            <a:r>
              <a:rPr lang="en-ID" sz="2200" dirty="0"/>
              <a:t> </a:t>
            </a:r>
            <a:r>
              <a:rPr lang="en-ID" sz="2200" dirty="0" err="1">
                <a:effectLst/>
              </a:rPr>
              <a:t>dimasukkan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ke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dalam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pasal-pasal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atau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batang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tubuh</a:t>
            </a:r>
            <a:r>
              <a:rPr lang="en-ID" sz="2200" dirty="0"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200" b="1" dirty="0" err="1">
                <a:effectLst/>
              </a:rPr>
              <a:t>Melakukan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Perubahan</a:t>
            </a:r>
            <a:r>
              <a:rPr lang="en-ID" sz="2200" b="1" dirty="0">
                <a:effectLst/>
              </a:rPr>
              <a:t> </a:t>
            </a:r>
            <a:r>
              <a:rPr lang="en-ID" sz="2200" b="1" dirty="0" err="1">
                <a:effectLst/>
              </a:rPr>
              <a:t>dengan</a:t>
            </a:r>
            <a:r>
              <a:rPr lang="en-ID" sz="2200" b="1" dirty="0">
                <a:effectLst/>
              </a:rPr>
              <a:t> Cara </a:t>
            </a:r>
            <a:r>
              <a:rPr lang="en-ID" sz="2200" b="1" dirty="0" err="1">
                <a:effectLst/>
              </a:rPr>
              <a:t>Adendum</a:t>
            </a:r>
            <a:r>
              <a:rPr lang="en-ID" sz="2200" dirty="0">
                <a:effectLst/>
              </a:rPr>
              <a:t>. </a:t>
            </a:r>
            <a:r>
              <a:rPr lang="en-ID" sz="2200" dirty="0" err="1">
                <a:effectLst/>
              </a:rPr>
              <a:t>Artinya</a:t>
            </a:r>
            <a:r>
              <a:rPr lang="en-ID" sz="2200" dirty="0">
                <a:effectLst/>
              </a:rPr>
              <a:t>, </a:t>
            </a:r>
            <a:r>
              <a:rPr lang="en-ID" sz="2200" dirty="0" err="1">
                <a:effectLst/>
              </a:rPr>
              <a:t>perubahan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dilakukan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dengan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tetap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mempertahankan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naskah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asli</a:t>
            </a:r>
            <a:r>
              <a:rPr lang="en-ID" sz="2200" dirty="0">
                <a:effectLst/>
              </a:rPr>
              <a:t> UUD 1945. </a:t>
            </a:r>
            <a:r>
              <a:rPr lang="en-ID" sz="2200" dirty="0" err="1">
                <a:effectLst/>
              </a:rPr>
              <a:t>Naskah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perubahan</a:t>
            </a:r>
            <a:r>
              <a:rPr lang="en-ID" sz="2200" dirty="0">
                <a:effectLst/>
              </a:rPr>
              <a:t> UUD 1945 </a:t>
            </a:r>
            <a:r>
              <a:rPr lang="en-ID" sz="2200" dirty="0" err="1">
                <a:effectLst/>
              </a:rPr>
              <a:t>diletakkan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melekat</a:t>
            </a:r>
            <a:r>
              <a:rPr lang="en-ID" sz="2200" dirty="0">
                <a:effectLst/>
              </a:rPr>
              <a:t> pada </a:t>
            </a:r>
            <a:r>
              <a:rPr lang="en-ID" sz="2200" dirty="0" err="1">
                <a:effectLst/>
              </a:rPr>
              <a:t>naskah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asli</a:t>
            </a:r>
            <a:r>
              <a:rPr lang="en-ID" sz="2200" dirty="0">
                <a:effectLst/>
              </a:rPr>
              <a:t>.</a:t>
            </a:r>
            <a:endParaRPr lang="en-ID" sz="2200" dirty="0"/>
          </a:p>
        </p:txBody>
      </p:sp>
    </p:spTree>
    <p:extLst>
      <p:ext uri="{BB962C8B-B14F-4D97-AF65-F5344CB8AC3E}">
        <p14:creationId xmlns:p14="http://schemas.microsoft.com/office/powerpoint/2010/main" val="350476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523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Perubahan Konstitusi</vt:lpstr>
      <vt:lpstr>PowerPoint Presentation</vt:lpstr>
      <vt:lpstr>Alasan Perubahan Konstitusi [1]</vt:lpstr>
      <vt:lpstr>Alasan Perubahan Konstitusi [2]</vt:lpstr>
      <vt:lpstr>PowerPoint Presentation</vt:lpstr>
      <vt:lpstr>Perubahan UUD 1945</vt:lpstr>
      <vt:lpstr>Kesepakatan dalam Perubahan UUD 1945 [1]</vt:lpstr>
      <vt:lpstr>Kesepakatan dalam Perubahan UUD 1945 [2]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Konstitusi</dc:title>
  <dc:creator>Herdiansyah Hamzah</dc:creator>
  <cp:lastModifiedBy>Herdiansyah Hamzah</cp:lastModifiedBy>
  <cp:revision>7</cp:revision>
  <dcterms:created xsi:type="dcterms:W3CDTF">2023-11-19T03:01:52Z</dcterms:created>
  <dcterms:modified xsi:type="dcterms:W3CDTF">2023-11-19T04:27:20Z</dcterms:modified>
</cp:coreProperties>
</file>