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9" r:id="rId3"/>
    <p:sldId id="270" r:id="rId4"/>
    <p:sldId id="272" r:id="rId5"/>
    <p:sldId id="273" r:id="rId6"/>
    <p:sldId id="274" r:id="rId7"/>
    <p:sldId id="275" r:id="rId8"/>
    <p:sldId id="27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38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F1654A-FA3F-4EC1-AF81-820D76B4F2C4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D9DB100F-E4C5-4A05-A780-96481B4201FE}">
      <dgm:prSet phldrT="[Text]" custT="1"/>
      <dgm:spPr/>
      <dgm:t>
        <a:bodyPr/>
        <a:lstStyle/>
        <a:p>
          <a:r>
            <a:rPr lang="en-US" sz="2800" dirty="0" err="1"/>
            <a:t>Nilai</a:t>
          </a:r>
          <a:r>
            <a:rPr lang="en-US" sz="2800" dirty="0"/>
            <a:t> </a:t>
          </a:r>
          <a:r>
            <a:rPr lang="en-US" sz="2800" b="1" i="1" dirty="0" err="1"/>
            <a:t>Konstitusi</a:t>
          </a:r>
          <a:endParaRPr lang="en-US" sz="2800" b="1" i="1" dirty="0"/>
        </a:p>
      </dgm:t>
    </dgm:pt>
    <dgm:pt modelId="{32D35C73-6657-43E3-AE08-BD5FD42E163B}" type="parTrans" cxnId="{3FD750CE-590C-43BB-8FF1-EBEF68338302}">
      <dgm:prSet/>
      <dgm:spPr/>
      <dgm:t>
        <a:bodyPr/>
        <a:lstStyle/>
        <a:p>
          <a:endParaRPr lang="en-US" sz="2800"/>
        </a:p>
      </dgm:t>
    </dgm:pt>
    <dgm:pt modelId="{DDC90885-A950-4EAA-B4DB-D439E8F0B900}" type="sibTrans" cxnId="{3FD750CE-590C-43BB-8FF1-EBEF68338302}">
      <dgm:prSet/>
      <dgm:spPr/>
      <dgm:t>
        <a:bodyPr/>
        <a:lstStyle/>
        <a:p>
          <a:endParaRPr lang="en-US" sz="2800"/>
        </a:p>
      </dgm:t>
    </dgm:pt>
    <dgm:pt modelId="{9DCAE570-495C-41D2-9B65-F5EC49ADE870}">
      <dgm:prSet phldrT="[Text]" custT="1"/>
      <dgm:spPr/>
      <dgm:t>
        <a:bodyPr/>
        <a:lstStyle/>
        <a:p>
          <a:r>
            <a:rPr lang="en-US" sz="2800" b="1" i="1" dirty="0"/>
            <a:t>Normative</a:t>
          </a:r>
          <a:r>
            <a:rPr lang="en-US" sz="2800" dirty="0"/>
            <a:t> Value</a:t>
          </a:r>
        </a:p>
      </dgm:t>
    </dgm:pt>
    <dgm:pt modelId="{E2F323D7-5EE0-466C-975F-AE94104668DE}" type="parTrans" cxnId="{4031CF71-3FA7-4E97-949D-78EB60A987C3}">
      <dgm:prSet/>
      <dgm:spPr/>
      <dgm:t>
        <a:bodyPr/>
        <a:lstStyle/>
        <a:p>
          <a:endParaRPr lang="en-US" sz="2800"/>
        </a:p>
      </dgm:t>
    </dgm:pt>
    <dgm:pt modelId="{0F5BC172-6226-4430-97CB-6FF56D69665E}" type="sibTrans" cxnId="{4031CF71-3FA7-4E97-949D-78EB60A987C3}">
      <dgm:prSet/>
      <dgm:spPr/>
      <dgm:t>
        <a:bodyPr/>
        <a:lstStyle/>
        <a:p>
          <a:endParaRPr lang="en-US" sz="2800"/>
        </a:p>
      </dgm:t>
    </dgm:pt>
    <dgm:pt modelId="{F5EB7031-6581-4B59-A9E2-A2FA88DA2590}">
      <dgm:prSet phldrT="[Text]" custT="1"/>
      <dgm:spPr/>
      <dgm:t>
        <a:bodyPr/>
        <a:lstStyle/>
        <a:p>
          <a:r>
            <a:rPr lang="en-US" sz="2800" b="1" i="1" dirty="0"/>
            <a:t>Nominal </a:t>
          </a:r>
          <a:r>
            <a:rPr lang="en-US" sz="2800" dirty="0"/>
            <a:t>Value</a:t>
          </a:r>
        </a:p>
      </dgm:t>
    </dgm:pt>
    <dgm:pt modelId="{CF35544C-E0D2-4FA5-9017-F608AEAAA88F}" type="parTrans" cxnId="{76C9B408-4D5A-4B3A-A574-7499BA08F885}">
      <dgm:prSet/>
      <dgm:spPr/>
      <dgm:t>
        <a:bodyPr/>
        <a:lstStyle/>
        <a:p>
          <a:endParaRPr lang="en-US" sz="2800"/>
        </a:p>
      </dgm:t>
    </dgm:pt>
    <dgm:pt modelId="{52D6A112-0E83-46F6-A44D-11468B66B312}" type="sibTrans" cxnId="{76C9B408-4D5A-4B3A-A574-7499BA08F885}">
      <dgm:prSet/>
      <dgm:spPr/>
      <dgm:t>
        <a:bodyPr/>
        <a:lstStyle/>
        <a:p>
          <a:endParaRPr lang="en-US" sz="2800"/>
        </a:p>
      </dgm:t>
    </dgm:pt>
    <dgm:pt modelId="{8D0EBDA9-541B-4468-975D-39893BA27060}">
      <dgm:prSet phldrT="[Text]" custT="1"/>
      <dgm:spPr/>
      <dgm:t>
        <a:bodyPr/>
        <a:lstStyle/>
        <a:p>
          <a:r>
            <a:rPr lang="en-US" sz="2800" b="1" i="1" dirty="0" err="1"/>
            <a:t>Semantical</a:t>
          </a:r>
          <a:r>
            <a:rPr lang="en-US" sz="2800" dirty="0"/>
            <a:t> Value</a:t>
          </a:r>
        </a:p>
      </dgm:t>
    </dgm:pt>
    <dgm:pt modelId="{7CB31E7F-054C-47EE-8662-FC22E0ABCCFB}" type="parTrans" cxnId="{FF34D654-DEC9-4367-8E65-06E74DE6EF90}">
      <dgm:prSet/>
      <dgm:spPr/>
      <dgm:t>
        <a:bodyPr/>
        <a:lstStyle/>
        <a:p>
          <a:endParaRPr lang="en-US" sz="2800"/>
        </a:p>
      </dgm:t>
    </dgm:pt>
    <dgm:pt modelId="{4F964705-9F99-4452-8B87-ED41A044F5E6}" type="sibTrans" cxnId="{FF34D654-DEC9-4367-8E65-06E74DE6EF90}">
      <dgm:prSet/>
      <dgm:spPr/>
      <dgm:t>
        <a:bodyPr/>
        <a:lstStyle/>
        <a:p>
          <a:endParaRPr lang="en-US" sz="2800"/>
        </a:p>
      </dgm:t>
    </dgm:pt>
    <dgm:pt modelId="{0AF3E710-588B-45B3-A234-A94595D45546}" type="pres">
      <dgm:prSet presAssocID="{13F1654A-FA3F-4EC1-AF81-820D76B4F2C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B7ABC54-46CF-43D1-9C43-676218AB5162}" type="pres">
      <dgm:prSet presAssocID="{D9DB100F-E4C5-4A05-A780-96481B4201FE}" presName="hierRoot1" presStyleCnt="0">
        <dgm:presLayoutVars>
          <dgm:hierBranch val="init"/>
        </dgm:presLayoutVars>
      </dgm:prSet>
      <dgm:spPr/>
    </dgm:pt>
    <dgm:pt modelId="{5025A943-5B10-420B-8DC3-A398141900D1}" type="pres">
      <dgm:prSet presAssocID="{D9DB100F-E4C5-4A05-A780-96481B4201FE}" presName="rootComposite1" presStyleCnt="0"/>
      <dgm:spPr/>
    </dgm:pt>
    <dgm:pt modelId="{53360DDB-4BB5-446B-97B5-5C954442B725}" type="pres">
      <dgm:prSet presAssocID="{D9DB100F-E4C5-4A05-A780-96481B4201FE}" presName="rootText1" presStyleLbl="node0" presStyleIdx="0" presStyleCnt="1">
        <dgm:presLayoutVars>
          <dgm:chPref val="3"/>
        </dgm:presLayoutVars>
      </dgm:prSet>
      <dgm:spPr/>
    </dgm:pt>
    <dgm:pt modelId="{C8B9A854-6991-4002-83F2-01244A0F81CE}" type="pres">
      <dgm:prSet presAssocID="{D9DB100F-E4C5-4A05-A780-96481B4201FE}" presName="rootConnector1" presStyleLbl="node1" presStyleIdx="0" presStyleCnt="0"/>
      <dgm:spPr/>
    </dgm:pt>
    <dgm:pt modelId="{E143B200-94F7-4710-A6A3-C0CEA48D0D5C}" type="pres">
      <dgm:prSet presAssocID="{D9DB100F-E4C5-4A05-A780-96481B4201FE}" presName="hierChild2" presStyleCnt="0"/>
      <dgm:spPr/>
    </dgm:pt>
    <dgm:pt modelId="{DD24350E-0F79-4C39-AF1B-57CA3047FA2C}" type="pres">
      <dgm:prSet presAssocID="{E2F323D7-5EE0-466C-975F-AE94104668DE}" presName="Name64" presStyleLbl="parChTrans1D2" presStyleIdx="0" presStyleCnt="3"/>
      <dgm:spPr/>
    </dgm:pt>
    <dgm:pt modelId="{CA2C8FDD-B076-422A-A1E5-3FEB2A75C2B6}" type="pres">
      <dgm:prSet presAssocID="{9DCAE570-495C-41D2-9B65-F5EC49ADE870}" presName="hierRoot2" presStyleCnt="0">
        <dgm:presLayoutVars>
          <dgm:hierBranch val="init"/>
        </dgm:presLayoutVars>
      </dgm:prSet>
      <dgm:spPr/>
    </dgm:pt>
    <dgm:pt modelId="{1688921B-4D12-4BE3-A08E-49F989975A7C}" type="pres">
      <dgm:prSet presAssocID="{9DCAE570-495C-41D2-9B65-F5EC49ADE870}" presName="rootComposite" presStyleCnt="0"/>
      <dgm:spPr/>
    </dgm:pt>
    <dgm:pt modelId="{F6DCC9D0-CBCE-4CFC-BA68-A633BA119726}" type="pres">
      <dgm:prSet presAssocID="{9DCAE570-495C-41D2-9B65-F5EC49ADE870}" presName="rootText" presStyleLbl="node2" presStyleIdx="0" presStyleCnt="3">
        <dgm:presLayoutVars>
          <dgm:chPref val="3"/>
        </dgm:presLayoutVars>
      </dgm:prSet>
      <dgm:spPr/>
    </dgm:pt>
    <dgm:pt modelId="{F63A7AFB-901C-4234-9563-2D06AF63F67F}" type="pres">
      <dgm:prSet presAssocID="{9DCAE570-495C-41D2-9B65-F5EC49ADE870}" presName="rootConnector" presStyleLbl="node2" presStyleIdx="0" presStyleCnt="3"/>
      <dgm:spPr/>
    </dgm:pt>
    <dgm:pt modelId="{67DA899E-E2FE-44EA-A445-CFA072D18E9D}" type="pres">
      <dgm:prSet presAssocID="{9DCAE570-495C-41D2-9B65-F5EC49ADE870}" presName="hierChild4" presStyleCnt="0"/>
      <dgm:spPr/>
    </dgm:pt>
    <dgm:pt modelId="{1FA247FE-E219-44C4-BC7E-5B1037328DCD}" type="pres">
      <dgm:prSet presAssocID="{9DCAE570-495C-41D2-9B65-F5EC49ADE870}" presName="hierChild5" presStyleCnt="0"/>
      <dgm:spPr/>
    </dgm:pt>
    <dgm:pt modelId="{B4D8E885-72A1-4F0B-9600-42603A48CE21}" type="pres">
      <dgm:prSet presAssocID="{CF35544C-E0D2-4FA5-9017-F608AEAAA88F}" presName="Name64" presStyleLbl="parChTrans1D2" presStyleIdx="1" presStyleCnt="3"/>
      <dgm:spPr/>
    </dgm:pt>
    <dgm:pt modelId="{64DA1E0F-55D5-499A-A7F3-00FDB686B256}" type="pres">
      <dgm:prSet presAssocID="{F5EB7031-6581-4B59-A9E2-A2FA88DA2590}" presName="hierRoot2" presStyleCnt="0">
        <dgm:presLayoutVars>
          <dgm:hierBranch val="init"/>
        </dgm:presLayoutVars>
      </dgm:prSet>
      <dgm:spPr/>
    </dgm:pt>
    <dgm:pt modelId="{3B204BE1-B5EA-40B9-97E1-74282E4D5DBA}" type="pres">
      <dgm:prSet presAssocID="{F5EB7031-6581-4B59-A9E2-A2FA88DA2590}" presName="rootComposite" presStyleCnt="0"/>
      <dgm:spPr/>
    </dgm:pt>
    <dgm:pt modelId="{24BB7DE1-E4F2-42BB-93E2-357B698C78CA}" type="pres">
      <dgm:prSet presAssocID="{F5EB7031-6581-4B59-A9E2-A2FA88DA2590}" presName="rootText" presStyleLbl="node2" presStyleIdx="1" presStyleCnt="3">
        <dgm:presLayoutVars>
          <dgm:chPref val="3"/>
        </dgm:presLayoutVars>
      </dgm:prSet>
      <dgm:spPr/>
    </dgm:pt>
    <dgm:pt modelId="{443C10A6-6407-4DFA-89E7-1EFAD41E8D5D}" type="pres">
      <dgm:prSet presAssocID="{F5EB7031-6581-4B59-A9E2-A2FA88DA2590}" presName="rootConnector" presStyleLbl="node2" presStyleIdx="1" presStyleCnt="3"/>
      <dgm:spPr/>
    </dgm:pt>
    <dgm:pt modelId="{DC44516A-8832-4329-BBBB-5408F4902AEF}" type="pres">
      <dgm:prSet presAssocID="{F5EB7031-6581-4B59-A9E2-A2FA88DA2590}" presName="hierChild4" presStyleCnt="0"/>
      <dgm:spPr/>
    </dgm:pt>
    <dgm:pt modelId="{C0A07FBD-751B-4CF2-8386-E1890BD0D666}" type="pres">
      <dgm:prSet presAssocID="{F5EB7031-6581-4B59-A9E2-A2FA88DA2590}" presName="hierChild5" presStyleCnt="0"/>
      <dgm:spPr/>
    </dgm:pt>
    <dgm:pt modelId="{F6D6A93A-7662-45B0-90F6-0BDBE816AEC7}" type="pres">
      <dgm:prSet presAssocID="{7CB31E7F-054C-47EE-8662-FC22E0ABCCFB}" presName="Name64" presStyleLbl="parChTrans1D2" presStyleIdx="2" presStyleCnt="3"/>
      <dgm:spPr/>
    </dgm:pt>
    <dgm:pt modelId="{3BDAE1ED-B366-46EA-B556-1D15274961C7}" type="pres">
      <dgm:prSet presAssocID="{8D0EBDA9-541B-4468-975D-39893BA27060}" presName="hierRoot2" presStyleCnt="0">
        <dgm:presLayoutVars>
          <dgm:hierBranch val="init"/>
        </dgm:presLayoutVars>
      </dgm:prSet>
      <dgm:spPr/>
    </dgm:pt>
    <dgm:pt modelId="{A558BB43-805E-4769-A364-21F174D69C2F}" type="pres">
      <dgm:prSet presAssocID="{8D0EBDA9-541B-4468-975D-39893BA27060}" presName="rootComposite" presStyleCnt="0"/>
      <dgm:spPr/>
    </dgm:pt>
    <dgm:pt modelId="{1AE4C640-F71F-4366-8324-665050000C8F}" type="pres">
      <dgm:prSet presAssocID="{8D0EBDA9-541B-4468-975D-39893BA27060}" presName="rootText" presStyleLbl="node2" presStyleIdx="2" presStyleCnt="3">
        <dgm:presLayoutVars>
          <dgm:chPref val="3"/>
        </dgm:presLayoutVars>
      </dgm:prSet>
      <dgm:spPr/>
    </dgm:pt>
    <dgm:pt modelId="{929DA782-D67D-4CB2-82C9-3ACC9B7CF8E6}" type="pres">
      <dgm:prSet presAssocID="{8D0EBDA9-541B-4468-975D-39893BA27060}" presName="rootConnector" presStyleLbl="node2" presStyleIdx="2" presStyleCnt="3"/>
      <dgm:spPr/>
    </dgm:pt>
    <dgm:pt modelId="{70090AE4-2D95-4F1B-ACFA-10C824147BE4}" type="pres">
      <dgm:prSet presAssocID="{8D0EBDA9-541B-4468-975D-39893BA27060}" presName="hierChild4" presStyleCnt="0"/>
      <dgm:spPr/>
    </dgm:pt>
    <dgm:pt modelId="{EFA054ED-7D05-4DA2-9A7D-AC5ADE5F7AAC}" type="pres">
      <dgm:prSet presAssocID="{8D0EBDA9-541B-4468-975D-39893BA27060}" presName="hierChild5" presStyleCnt="0"/>
      <dgm:spPr/>
    </dgm:pt>
    <dgm:pt modelId="{DBA05BA9-A2EB-46F2-9774-735ABE2AF4B5}" type="pres">
      <dgm:prSet presAssocID="{D9DB100F-E4C5-4A05-A780-96481B4201FE}" presName="hierChild3" presStyleCnt="0"/>
      <dgm:spPr/>
    </dgm:pt>
  </dgm:ptLst>
  <dgm:cxnLst>
    <dgm:cxn modelId="{76C9B408-4D5A-4B3A-A574-7499BA08F885}" srcId="{D9DB100F-E4C5-4A05-A780-96481B4201FE}" destId="{F5EB7031-6581-4B59-A9E2-A2FA88DA2590}" srcOrd="1" destOrd="0" parTransId="{CF35544C-E0D2-4FA5-9017-F608AEAAA88F}" sibTransId="{52D6A112-0E83-46F6-A44D-11468B66B312}"/>
    <dgm:cxn modelId="{71AB060D-65C6-4052-8D2D-0FE70759F3C3}" type="presOf" srcId="{13F1654A-FA3F-4EC1-AF81-820D76B4F2C4}" destId="{0AF3E710-588B-45B3-A234-A94595D45546}" srcOrd="0" destOrd="0" presId="urn:microsoft.com/office/officeart/2009/3/layout/HorizontalOrganizationChart"/>
    <dgm:cxn modelId="{ACD41C17-75B5-4842-9DAF-1FF2BF302C34}" type="presOf" srcId="{E2F323D7-5EE0-466C-975F-AE94104668DE}" destId="{DD24350E-0F79-4C39-AF1B-57CA3047FA2C}" srcOrd="0" destOrd="0" presId="urn:microsoft.com/office/officeart/2009/3/layout/HorizontalOrganizationChart"/>
    <dgm:cxn modelId="{7DD1D63D-A72E-4867-BD2D-C9A45CFEAD04}" type="presOf" srcId="{D9DB100F-E4C5-4A05-A780-96481B4201FE}" destId="{53360DDB-4BB5-446B-97B5-5C954442B725}" srcOrd="0" destOrd="0" presId="urn:microsoft.com/office/officeart/2009/3/layout/HorizontalOrganizationChart"/>
    <dgm:cxn modelId="{4031CF71-3FA7-4E97-949D-78EB60A987C3}" srcId="{D9DB100F-E4C5-4A05-A780-96481B4201FE}" destId="{9DCAE570-495C-41D2-9B65-F5EC49ADE870}" srcOrd="0" destOrd="0" parTransId="{E2F323D7-5EE0-466C-975F-AE94104668DE}" sibTransId="{0F5BC172-6226-4430-97CB-6FF56D69665E}"/>
    <dgm:cxn modelId="{FF34D654-DEC9-4367-8E65-06E74DE6EF90}" srcId="{D9DB100F-E4C5-4A05-A780-96481B4201FE}" destId="{8D0EBDA9-541B-4468-975D-39893BA27060}" srcOrd="2" destOrd="0" parTransId="{7CB31E7F-054C-47EE-8662-FC22E0ABCCFB}" sibTransId="{4F964705-9F99-4452-8B87-ED41A044F5E6}"/>
    <dgm:cxn modelId="{30F4AD92-503D-474A-84A8-121F2668EDDA}" type="presOf" srcId="{8D0EBDA9-541B-4468-975D-39893BA27060}" destId="{929DA782-D67D-4CB2-82C9-3ACC9B7CF8E6}" srcOrd="1" destOrd="0" presId="urn:microsoft.com/office/officeart/2009/3/layout/HorizontalOrganizationChart"/>
    <dgm:cxn modelId="{D9666B98-F54D-4E61-955B-5AAA1F760FFF}" type="presOf" srcId="{8D0EBDA9-541B-4468-975D-39893BA27060}" destId="{1AE4C640-F71F-4366-8324-665050000C8F}" srcOrd="0" destOrd="0" presId="urn:microsoft.com/office/officeart/2009/3/layout/HorizontalOrganizationChart"/>
    <dgm:cxn modelId="{531F409B-A372-4838-95B6-658D8FD61EF9}" type="presOf" srcId="{9DCAE570-495C-41D2-9B65-F5EC49ADE870}" destId="{F6DCC9D0-CBCE-4CFC-BA68-A633BA119726}" srcOrd="0" destOrd="0" presId="urn:microsoft.com/office/officeart/2009/3/layout/HorizontalOrganizationChart"/>
    <dgm:cxn modelId="{AD208BA9-DD72-4B7F-8C22-054283B99E74}" type="presOf" srcId="{F5EB7031-6581-4B59-A9E2-A2FA88DA2590}" destId="{443C10A6-6407-4DFA-89E7-1EFAD41E8D5D}" srcOrd="1" destOrd="0" presId="urn:microsoft.com/office/officeart/2009/3/layout/HorizontalOrganizationChart"/>
    <dgm:cxn modelId="{C1A3C4AC-7EDA-4B2D-B201-8835C8D14C3E}" type="presOf" srcId="{F5EB7031-6581-4B59-A9E2-A2FA88DA2590}" destId="{24BB7DE1-E4F2-42BB-93E2-357B698C78CA}" srcOrd="0" destOrd="0" presId="urn:microsoft.com/office/officeart/2009/3/layout/HorizontalOrganizationChart"/>
    <dgm:cxn modelId="{D8B177BE-EEDE-4B55-B16C-1B9221D35281}" type="presOf" srcId="{D9DB100F-E4C5-4A05-A780-96481B4201FE}" destId="{C8B9A854-6991-4002-83F2-01244A0F81CE}" srcOrd="1" destOrd="0" presId="urn:microsoft.com/office/officeart/2009/3/layout/HorizontalOrganizationChart"/>
    <dgm:cxn modelId="{3FD750CE-590C-43BB-8FF1-EBEF68338302}" srcId="{13F1654A-FA3F-4EC1-AF81-820D76B4F2C4}" destId="{D9DB100F-E4C5-4A05-A780-96481B4201FE}" srcOrd="0" destOrd="0" parTransId="{32D35C73-6657-43E3-AE08-BD5FD42E163B}" sibTransId="{DDC90885-A950-4EAA-B4DB-D439E8F0B900}"/>
    <dgm:cxn modelId="{72D430D3-C1AF-4031-B211-2F304F6C5AFA}" type="presOf" srcId="{CF35544C-E0D2-4FA5-9017-F608AEAAA88F}" destId="{B4D8E885-72A1-4F0B-9600-42603A48CE21}" srcOrd="0" destOrd="0" presId="urn:microsoft.com/office/officeart/2009/3/layout/HorizontalOrganizationChart"/>
    <dgm:cxn modelId="{C233AAF7-1C09-489C-81E7-A18D36A2F89C}" type="presOf" srcId="{9DCAE570-495C-41D2-9B65-F5EC49ADE870}" destId="{F63A7AFB-901C-4234-9563-2D06AF63F67F}" srcOrd="1" destOrd="0" presId="urn:microsoft.com/office/officeart/2009/3/layout/HorizontalOrganizationChart"/>
    <dgm:cxn modelId="{526FC2FE-F71D-4E61-BB10-44F6F13BB0B1}" type="presOf" srcId="{7CB31E7F-054C-47EE-8662-FC22E0ABCCFB}" destId="{F6D6A93A-7662-45B0-90F6-0BDBE816AEC7}" srcOrd="0" destOrd="0" presId="urn:microsoft.com/office/officeart/2009/3/layout/HorizontalOrganizationChart"/>
    <dgm:cxn modelId="{0FABE0C1-1D39-4DFF-895E-5087C2DD10D3}" type="presParOf" srcId="{0AF3E710-588B-45B3-A234-A94595D45546}" destId="{9B7ABC54-46CF-43D1-9C43-676218AB5162}" srcOrd="0" destOrd="0" presId="urn:microsoft.com/office/officeart/2009/3/layout/HorizontalOrganizationChart"/>
    <dgm:cxn modelId="{E5A7B75B-F964-43DE-ADCE-33D75BE483E5}" type="presParOf" srcId="{9B7ABC54-46CF-43D1-9C43-676218AB5162}" destId="{5025A943-5B10-420B-8DC3-A398141900D1}" srcOrd="0" destOrd="0" presId="urn:microsoft.com/office/officeart/2009/3/layout/HorizontalOrganizationChart"/>
    <dgm:cxn modelId="{B84C0338-FF33-40EC-993E-C1215C1D851A}" type="presParOf" srcId="{5025A943-5B10-420B-8DC3-A398141900D1}" destId="{53360DDB-4BB5-446B-97B5-5C954442B725}" srcOrd="0" destOrd="0" presId="urn:microsoft.com/office/officeart/2009/3/layout/HorizontalOrganizationChart"/>
    <dgm:cxn modelId="{350747F3-1F54-441D-B5F1-2A20E274033E}" type="presParOf" srcId="{5025A943-5B10-420B-8DC3-A398141900D1}" destId="{C8B9A854-6991-4002-83F2-01244A0F81CE}" srcOrd="1" destOrd="0" presId="urn:microsoft.com/office/officeart/2009/3/layout/HorizontalOrganizationChart"/>
    <dgm:cxn modelId="{4CB3FC15-3194-40F6-BAF5-CA445404E17C}" type="presParOf" srcId="{9B7ABC54-46CF-43D1-9C43-676218AB5162}" destId="{E143B200-94F7-4710-A6A3-C0CEA48D0D5C}" srcOrd="1" destOrd="0" presId="urn:microsoft.com/office/officeart/2009/3/layout/HorizontalOrganizationChart"/>
    <dgm:cxn modelId="{813ADD84-7407-47EF-BA49-583B4A2FA629}" type="presParOf" srcId="{E143B200-94F7-4710-A6A3-C0CEA48D0D5C}" destId="{DD24350E-0F79-4C39-AF1B-57CA3047FA2C}" srcOrd="0" destOrd="0" presId="urn:microsoft.com/office/officeart/2009/3/layout/HorizontalOrganizationChart"/>
    <dgm:cxn modelId="{5DE2A12A-00B9-4914-A6A5-36A17FD5BCAE}" type="presParOf" srcId="{E143B200-94F7-4710-A6A3-C0CEA48D0D5C}" destId="{CA2C8FDD-B076-422A-A1E5-3FEB2A75C2B6}" srcOrd="1" destOrd="0" presId="urn:microsoft.com/office/officeart/2009/3/layout/HorizontalOrganizationChart"/>
    <dgm:cxn modelId="{B1B43196-3743-4EC5-BDE3-63E3483B9FBB}" type="presParOf" srcId="{CA2C8FDD-B076-422A-A1E5-3FEB2A75C2B6}" destId="{1688921B-4D12-4BE3-A08E-49F989975A7C}" srcOrd="0" destOrd="0" presId="urn:microsoft.com/office/officeart/2009/3/layout/HorizontalOrganizationChart"/>
    <dgm:cxn modelId="{BEF8B98C-9A5E-4ED6-8494-03D3E6B66F79}" type="presParOf" srcId="{1688921B-4D12-4BE3-A08E-49F989975A7C}" destId="{F6DCC9D0-CBCE-4CFC-BA68-A633BA119726}" srcOrd="0" destOrd="0" presId="urn:microsoft.com/office/officeart/2009/3/layout/HorizontalOrganizationChart"/>
    <dgm:cxn modelId="{3041777E-7459-4717-9745-B655DA9CA750}" type="presParOf" srcId="{1688921B-4D12-4BE3-A08E-49F989975A7C}" destId="{F63A7AFB-901C-4234-9563-2D06AF63F67F}" srcOrd="1" destOrd="0" presId="urn:microsoft.com/office/officeart/2009/3/layout/HorizontalOrganizationChart"/>
    <dgm:cxn modelId="{058CC849-B382-4F2C-B11F-922BE22C07D0}" type="presParOf" srcId="{CA2C8FDD-B076-422A-A1E5-3FEB2A75C2B6}" destId="{67DA899E-E2FE-44EA-A445-CFA072D18E9D}" srcOrd="1" destOrd="0" presId="urn:microsoft.com/office/officeart/2009/3/layout/HorizontalOrganizationChart"/>
    <dgm:cxn modelId="{61BD1E35-8ACB-4638-8E69-097CB472C4E7}" type="presParOf" srcId="{CA2C8FDD-B076-422A-A1E5-3FEB2A75C2B6}" destId="{1FA247FE-E219-44C4-BC7E-5B1037328DCD}" srcOrd="2" destOrd="0" presId="urn:microsoft.com/office/officeart/2009/3/layout/HorizontalOrganizationChart"/>
    <dgm:cxn modelId="{D7EBC805-0D1D-414E-ADAB-B150CFFED082}" type="presParOf" srcId="{E143B200-94F7-4710-A6A3-C0CEA48D0D5C}" destId="{B4D8E885-72A1-4F0B-9600-42603A48CE21}" srcOrd="2" destOrd="0" presId="urn:microsoft.com/office/officeart/2009/3/layout/HorizontalOrganizationChart"/>
    <dgm:cxn modelId="{774B348E-0C71-4E1D-93D7-64C292204820}" type="presParOf" srcId="{E143B200-94F7-4710-A6A3-C0CEA48D0D5C}" destId="{64DA1E0F-55D5-499A-A7F3-00FDB686B256}" srcOrd="3" destOrd="0" presId="urn:microsoft.com/office/officeart/2009/3/layout/HorizontalOrganizationChart"/>
    <dgm:cxn modelId="{E5F9D448-24B0-4597-B9F6-E88AA5D7EBA0}" type="presParOf" srcId="{64DA1E0F-55D5-499A-A7F3-00FDB686B256}" destId="{3B204BE1-B5EA-40B9-97E1-74282E4D5DBA}" srcOrd="0" destOrd="0" presId="urn:microsoft.com/office/officeart/2009/3/layout/HorizontalOrganizationChart"/>
    <dgm:cxn modelId="{EC6ADF20-F8DE-40B7-8C13-DFF2D236C6F9}" type="presParOf" srcId="{3B204BE1-B5EA-40B9-97E1-74282E4D5DBA}" destId="{24BB7DE1-E4F2-42BB-93E2-357B698C78CA}" srcOrd="0" destOrd="0" presId="urn:microsoft.com/office/officeart/2009/3/layout/HorizontalOrganizationChart"/>
    <dgm:cxn modelId="{636C0B37-1F3B-4E96-BE85-4CF6DAE33CD1}" type="presParOf" srcId="{3B204BE1-B5EA-40B9-97E1-74282E4D5DBA}" destId="{443C10A6-6407-4DFA-89E7-1EFAD41E8D5D}" srcOrd="1" destOrd="0" presId="urn:microsoft.com/office/officeart/2009/3/layout/HorizontalOrganizationChart"/>
    <dgm:cxn modelId="{E0E5C5D5-B228-4504-8F3D-4A9FD8ACCA83}" type="presParOf" srcId="{64DA1E0F-55D5-499A-A7F3-00FDB686B256}" destId="{DC44516A-8832-4329-BBBB-5408F4902AEF}" srcOrd="1" destOrd="0" presId="urn:microsoft.com/office/officeart/2009/3/layout/HorizontalOrganizationChart"/>
    <dgm:cxn modelId="{4A9109C0-B94F-4FA5-BA9D-8305E9C1C0F3}" type="presParOf" srcId="{64DA1E0F-55D5-499A-A7F3-00FDB686B256}" destId="{C0A07FBD-751B-4CF2-8386-E1890BD0D666}" srcOrd="2" destOrd="0" presId="urn:microsoft.com/office/officeart/2009/3/layout/HorizontalOrganizationChart"/>
    <dgm:cxn modelId="{89613225-D0E3-4F82-824B-8AA127A692F1}" type="presParOf" srcId="{E143B200-94F7-4710-A6A3-C0CEA48D0D5C}" destId="{F6D6A93A-7662-45B0-90F6-0BDBE816AEC7}" srcOrd="4" destOrd="0" presId="urn:microsoft.com/office/officeart/2009/3/layout/HorizontalOrganizationChart"/>
    <dgm:cxn modelId="{FDAF8C1C-FBEC-45CB-83E0-6D7EA89A48BB}" type="presParOf" srcId="{E143B200-94F7-4710-A6A3-C0CEA48D0D5C}" destId="{3BDAE1ED-B366-46EA-B556-1D15274961C7}" srcOrd="5" destOrd="0" presId="urn:microsoft.com/office/officeart/2009/3/layout/HorizontalOrganizationChart"/>
    <dgm:cxn modelId="{45000AF1-697A-42D2-A44D-EFBA7ADF07F0}" type="presParOf" srcId="{3BDAE1ED-B366-46EA-B556-1D15274961C7}" destId="{A558BB43-805E-4769-A364-21F174D69C2F}" srcOrd="0" destOrd="0" presId="urn:microsoft.com/office/officeart/2009/3/layout/HorizontalOrganizationChart"/>
    <dgm:cxn modelId="{7970E464-3047-4A11-A121-2C116591A1B6}" type="presParOf" srcId="{A558BB43-805E-4769-A364-21F174D69C2F}" destId="{1AE4C640-F71F-4366-8324-665050000C8F}" srcOrd="0" destOrd="0" presId="urn:microsoft.com/office/officeart/2009/3/layout/HorizontalOrganizationChart"/>
    <dgm:cxn modelId="{E7B7F426-2FE9-4D44-AB6B-566C8FEF6B9F}" type="presParOf" srcId="{A558BB43-805E-4769-A364-21F174D69C2F}" destId="{929DA782-D67D-4CB2-82C9-3ACC9B7CF8E6}" srcOrd="1" destOrd="0" presId="urn:microsoft.com/office/officeart/2009/3/layout/HorizontalOrganizationChart"/>
    <dgm:cxn modelId="{1B8CA8B0-D35F-4E63-84CD-1AB8AF673153}" type="presParOf" srcId="{3BDAE1ED-B366-46EA-B556-1D15274961C7}" destId="{70090AE4-2D95-4F1B-ACFA-10C824147BE4}" srcOrd="1" destOrd="0" presId="urn:microsoft.com/office/officeart/2009/3/layout/HorizontalOrganizationChart"/>
    <dgm:cxn modelId="{FDAE84AA-4CA2-44CB-AE9F-9D5681942FDF}" type="presParOf" srcId="{3BDAE1ED-B366-46EA-B556-1D15274961C7}" destId="{EFA054ED-7D05-4DA2-9A7D-AC5ADE5F7AAC}" srcOrd="2" destOrd="0" presId="urn:microsoft.com/office/officeart/2009/3/layout/HorizontalOrganizationChart"/>
    <dgm:cxn modelId="{97DB6328-72F2-43B1-B464-6173B6F51261}" type="presParOf" srcId="{9B7ABC54-46CF-43D1-9C43-676218AB5162}" destId="{DBA05BA9-A2EB-46F2-9774-735ABE2AF4B5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D6A93A-7662-45B0-90F6-0BDBE816AEC7}">
      <dsp:nvSpPr>
        <dsp:cNvPr id="0" name=""/>
        <dsp:cNvSpPr/>
      </dsp:nvSpPr>
      <dsp:spPr>
        <a:xfrm>
          <a:off x="3467695" y="1996281"/>
          <a:ext cx="684609" cy="14719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42304" y="0"/>
              </a:lnTo>
              <a:lnTo>
                <a:pt x="342304" y="1471910"/>
              </a:lnTo>
              <a:lnTo>
                <a:pt x="684609" y="147191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D8E885-72A1-4F0B-9600-42603A48CE21}">
      <dsp:nvSpPr>
        <dsp:cNvPr id="0" name=""/>
        <dsp:cNvSpPr/>
      </dsp:nvSpPr>
      <dsp:spPr>
        <a:xfrm>
          <a:off x="3467695" y="1950561"/>
          <a:ext cx="68460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84609" y="4572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24350E-0F79-4C39-AF1B-57CA3047FA2C}">
      <dsp:nvSpPr>
        <dsp:cNvPr id="0" name=""/>
        <dsp:cNvSpPr/>
      </dsp:nvSpPr>
      <dsp:spPr>
        <a:xfrm>
          <a:off x="3467695" y="524371"/>
          <a:ext cx="684609" cy="1471910"/>
        </a:xfrm>
        <a:custGeom>
          <a:avLst/>
          <a:gdLst/>
          <a:ahLst/>
          <a:cxnLst/>
          <a:rect l="0" t="0" r="0" b="0"/>
          <a:pathLst>
            <a:path>
              <a:moveTo>
                <a:pt x="0" y="1471910"/>
              </a:moveTo>
              <a:lnTo>
                <a:pt x="342304" y="1471910"/>
              </a:lnTo>
              <a:lnTo>
                <a:pt x="342304" y="0"/>
              </a:lnTo>
              <a:lnTo>
                <a:pt x="684609" y="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360DDB-4BB5-446B-97B5-5C954442B725}">
      <dsp:nvSpPr>
        <dsp:cNvPr id="0" name=""/>
        <dsp:cNvSpPr/>
      </dsp:nvSpPr>
      <dsp:spPr>
        <a:xfrm>
          <a:off x="44648" y="1474266"/>
          <a:ext cx="3423046" cy="10440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Nilai</a:t>
          </a:r>
          <a:r>
            <a:rPr lang="en-US" sz="2800" kern="1200" dirty="0"/>
            <a:t> </a:t>
          </a:r>
          <a:r>
            <a:rPr lang="en-US" sz="2800" b="1" i="1" kern="1200" dirty="0" err="1"/>
            <a:t>Konstitusi</a:t>
          </a:r>
          <a:endParaRPr lang="en-US" sz="2800" b="1" i="1" kern="1200" dirty="0"/>
        </a:p>
      </dsp:txBody>
      <dsp:txXfrm>
        <a:off x="44648" y="1474266"/>
        <a:ext cx="3423046" cy="1044029"/>
      </dsp:txXfrm>
    </dsp:sp>
    <dsp:sp modelId="{F6DCC9D0-CBCE-4CFC-BA68-A633BA119726}">
      <dsp:nvSpPr>
        <dsp:cNvPr id="0" name=""/>
        <dsp:cNvSpPr/>
      </dsp:nvSpPr>
      <dsp:spPr>
        <a:xfrm>
          <a:off x="4152304" y="2356"/>
          <a:ext cx="3423046" cy="10440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1" kern="1200" dirty="0"/>
            <a:t>Normative</a:t>
          </a:r>
          <a:r>
            <a:rPr lang="en-US" sz="2800" kern="1200" dirty="0"/>
            <a:t> Value</a:t>
          </a:r>
        </a:p>
      </dsp:txBody>
      <dsp:txXfrm>
        <a:off x="4152304" y="2356"/>
        <a:ext cx="3423046" cy="1044029"/>
      </dsp:txXfrm>
    </dsp:sp>
    <dsp:sp modelId="{24BB7DE1-E4F2-42BB-93E2-357B698C78CA}">
      <dsp:nvSpPr>
        <dsp:cNvPr id="0" name=""/>
        <dsp:cNvSpPr/>
      </dsp:nvSpPr>
      <dsp:spPr>
        <a:xfrm>
          <a:off x="4152304" y="1474266"/>
          <a:ext cx="3423046" cy="10440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1" kern="1200" dirty="0"/>
            <a:t>Nominal </a:t>
          </a:r>
          <a:r>
            <a:rPr lang="en-US" sz="2800" kern="1200" dirty="0"/>
            <a:t>Value</a:t>
          </a:r>
        </a:p>
      </dsp:txBody>
      <dsp:txXfrm>
        <a:off x="4152304" y="1474266"/>
        <a:ext cx="3423046" cy="1044029"/>
      </dsp:txXfrm>
    </dsp:sp>
    <dsp:sp modelId="{1AE4C640-F71F-4366-8324-665050000C8F}">
      <dsp:nvSpPr>
        <dsp:cNvPr id="0" name=""/>
        <dsp:cNvSpPr/>
      </dsp:nvSpPr>
      <dsp:spPr>
        <a:xfrm>
          <a:off x="4152304" y="2946177"/>
          <a:ext cx="3423046" cy="10440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i="1" kern="1200" dirty="0" err="1"/>
            <a:t>Semantical</a:t>
          </a:r>
          <a:r>
            <a:rPr lang="en-US" sz="2800" kern="1200" dirty="0"/>
            <a:t> Value</a:t>
          </a:r>
        </a:p>
      </dsp:txBody>
      <dsp:txXfrm>
        <a:off x="4152304" y="2946177"/>
        <a:ext cx="3423046" cy="10440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0106689-BD72-EC91-1207-40FFA32403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18AA84-D6AA-7959-E85B-C1D64786F40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101C0C5-2805-47C8-91C3-3DED23174FE2}" type="datetimeFigureOut">
              <a:rPr lang="en-US"/>
              <a:pPr>
                <a:defRPr/>
              </a:pPr>
              <a:t>10/9/2023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2614E97-63E6-AA07-6AE5-F31B40442F2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387AB13-2847-366C-2284-F93F89060C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0F0101-E218-6501-C351-A81E0FA7248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F078BA-F774-57D0-043C-20A2E5440C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40BE6F1-5566-4C8D-90F2-5D1DB9836F6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4BFDE-7D81-752B-D97C-6FFF3D0130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DE3274-E22E-DB88-8135-FED45E956F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FCA2A5-D637-C690-8B73-CE1B38BD6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BC2F92-80D0-44E3-9602-B017DD2E20AE}" type="datetimeFigureOut">
              <a:rPr lang="en-US" smtClean="0"/>
              <a:pPr>
                <a:defRPr/>
              </a:pPr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023AA9-1429-6B1B-7483-E0A7DF0F0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73640-CC4C-55D3-0399-FCE057A36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388AB-0C19-4890-9F43-EF282597C69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5902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EB6C1-7B87-9E97-65B6-83D8F2E97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997625-E792-48A1-689E-086A57D88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8E239-2A18-7B1E-DA8D-E7A015C99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3BD594-EF23-410C-A584-3DAB7BC7BC71}" type="datetimeFigureOut">
              <a:rPr lang="en-US" smtClean="0"/>
              <a:pPr>
                <a:defRPr/>
              </a:pPr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C0A84-8465-C42B-B8A9-81ECBDD99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0BA5F-DE13-7D55-7671-639D664D3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4AA48-82BD-4167-AFF7-A0697A88AF4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9468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400D82-26F1-4719-43AD-83129F4840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1ABFF7-D752-4013-A0BE-B9F38C917C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DE62C-9ACF-0571-5FBA-CBBDB2687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257C07-233D-48B1-BF25-B45C488203AF}" type="datetimeFigureOut">
              <a:rPr lang="en-US" smtClean="0"/>
              <a:pPr>
                <a:defRPr/>
              </a:pPr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6B49A-90A7-59F6-F1C4-8BCF5BA19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8A724B-4955-4601-B52A-B8022F888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40BDA-6EE4-4E60-9B60-B5574722A08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7825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F0B67-FBDB-3F62-6C46-50D6B5CEB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99CD7-75A0-70DF-5F75-502A5D6BB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82AA3-2210-ABF0-E870-0CF39543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CB40C0-45EC-4556-B9E7-61398633BF11}" type="datetimeFigureOut">
              <a:rPr lang="en-US" smtClean="0"/>
              <a:pPr>
                <a:defRPr/>
              </a:pPr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10428-8A6E-0362-73D3-736A6E64C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836A79-C70B-9393-1BE2-915503DE1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CF78-EA1D-41E9-924F-8EAA94A5365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6783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3B315-EDC6-68ED-15A4-38D02436C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BF5921-ECF2-0C24-1F06-FAB9935A5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3BBDCF-D825-084C-494C-415A36193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044CF8-9E66-4EF8-B6CD-D3E8F401706F}" type="datetimeFigureOut">
              <a:rPr lang="en-US" smtClean="0"/>
              <a:pPr>
                <a:defRPr/>
              </a:pPr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E7F97-F8C2-C851-EFD6-A78799249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710A1-9C3B-287D-6B5C-49B437E40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3B64-1DF1-4F5F-9DCC-EE2E5F4FF64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602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085F8-4975-8F42-8F4E-7CA88C0F0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7CCE6-738B-4287-80DF-A3A8036847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48EC4A-AD54-52D9-1E61-EF7BB389B5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360D4-44AC-357E-3B8E-40CF75B6D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25AC41-F9D2-45E7-8552-1DE3F9AAC73B}" type="datetimeFigureOut">
              <a:rPr lang="en-US" smtClean="0"/>
              <a:pPr>
                <a:defRPr/>
              </a:pPr>
              <a:t>10/9/2023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259010-98E1-7D9B-E224-EF70ED118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EB7065-3B5E-430B-F5E6-778D7CC38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0979-0E9C-4D80-BFE1-BFEBD246AFF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3899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628BB-B611-9CE0-C5D8-F103219C8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3990E4-DF1C-0EEC-5F44-B52CC10EF1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483DF0-9F53-3933-A24C-1D76E64929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165FE5-DCDE-641A-29CD-1A6F58EA0A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EE699C-AECC-72F4-89BA-2795398459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DC0D69-F4EE-940B-2C97-0186C82C3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8F0CC3-921F-452E-ACC2-4D493D1B12B7}" type="datetimeFigureOut">
              <a:rPr lang="en-US" smtClean="0"/>
              <a:pPr>
                <a:defRPr/>
              </a:pPr>
              <a:t>10/9/2023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2FF743-10CB-D7EE-4506-7398861BC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982746-B5D8-3D16-F80E-5F94797E6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6DB53-64B1-41CA-89B6-8A3087FD715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0951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0D79E-8D70-EF92-C24A-0A30DD2C4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E50A2B-2586-BBCB-AAFC-BF0467EBD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363CFC-0E0C-4AA1-BEDE-0B9F355F1BC1}" type="datetimeFigureOut">
              <a:rPr lang="en-US" smtClean="0"/>
              <a:pPr>
                <a:defRPr/>
              </a:pPr>
              <a:t>10/9/2023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06C429-2DB8-2F6C-348E-9C8CD042A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6EFC2F-762F-187F-49F6-A746AEAC2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482A5-466B-4FAD-8EA4-530FD2E3916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4392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04393E-12DB-B91E-686D-30008159A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45A102-9E80-44CF-80B0-55D1542EE7F7}" type="datetimeFigureOut">
              <a:rPr lang="en-US" smtClean="0"/>
              <a:pPr>
                <a:defRPr/>
              </a:pPr>
              <a:t>10/9/2023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21140D-3C06-74F8-853B-2F0D5FDDE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9709CD-E084-DD22-44D6-8824B82E0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CC10E-B147-4794-9F91-5BC11DC4B69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4994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1C283-ACB1-644B-F779-D9F8554DC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043B5-05B8-6882-7F9B-9C4056836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9A8C25-7B5A-D015-6FCC-E0D61ED764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2C7841-CC2E-45FA-8105-70FA27E0A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795796-614C-4929-8401-F7FA57BEEE3D}" type="datetimeFigureOut">
              <a:rPr lang="en-US" smtClean="0"/>
              <a:pPr>
                <a:defRPr/>
              </a:pPr>
              <a:t>10/9/2023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5CF7EA-9956-034C-796C-252CE3905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34BC8F-7DB2-0E9F-5DC4-3ADFFFF46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D403C-7CA7-4B11-B944-80556F7CC0C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6733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B93A7-D82F-0AEF-6CF6-DFE5D1742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100C52-2457-9A6E-B32C-21E9649C16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88E424-8CEE-E41F-65A3-E2C7F47E15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C8F4BC-F023-C920-6AA7-D8ADA6253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2D25AE-595E-40A7-B76D-2A340A8528F5}" type="datetimeFigureOut">
              <a:rPr lang="en-US" smtClean="0"/>
              <a:pPr>
                <a:defRPr/>
              </a:pPr>
              <a:t>10/9/2023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4919C1-D05D-EC2C-8319-04C26B24F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028641-A7AA-7109-8B88-78CCFD435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FEF2-83B3-4D97-B833-AFC7D5A21A6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9731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9A6075-B99E-0E55-B9BD-B2BD510AC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BCE0AA-FF7E-1A9E-5364-07E71B340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450791-4EB0-3A35-10EC-D350C6CEAD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EACAF06-C426-4FFB-9E86-EF167773BC8A}" type="datetimeFigureOut">
              <a:rPr lang="en-US" smtClean="0"/>
              <a:pPr>
                <a:defRPr/>
              </a:pPr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DC0AF-8758-EF68-C95B-F4EAF92910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2E8FDC-B90D-21AE-C66D-5497EE5676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D6C56-D9F0-4892-A8A2-928DBF6A2EE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0818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CE930633-1493-FB76-ABBE-D183A6CA58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4800"/>
              <a:t>Nilai dan Sifat </a:t>
            </a:r>
            <a:r>
              <a:rPr lang="en-US" altLang="en-US" sz="8800" b="1" i="1"/>
              <a:t>Konstitusi</a:t>
            </a:r>
          </a:p>
        </p:txBody>
      </p:sp>
      <p:sp>
        <p:nvSpPr>
          <p:cNvPr id="2051" name="Subtitle 2">
            <a:extLst>
              <a:ext uri="{FF2B5EF4-FFF2-40B4-BE49-F238E27FC236}">
                <a16:creationId xmlns:a16="http://schemas.microsoft.com/office/drawing/2014/main" id="{EF4EC9AE-69D3-BF25-4680-BAB2D57D5A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371600"/>
          </a:xfrm>
        </p:spPr>
        <p:txBody>
          <a:bodyPr/>
          <a:lstStyle/>
          <a:p>
            <a:pPr eaLnBrk="1" hangingPunct="1"/>
            <a:r>
              <a:rPr lang="en-US" altLang="en-US" sz="2400" i="1" dirty="0">
                <a:solidFill>
                  <a:schemeClr val="tx1"/>
                </a:solidFill>
              </a:rPr>
              <a:t>Herdiansyah Hamzah</a:t>
            </a:r>
            <a:endParaRPr lang="en-US" altLang="en-US" sz="24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BA9CEBB2-A16D-5BC0-027F-C1621E2BF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Nilai </a:t>
            </a:r>
            <a:r>
              <a:rPr lang="en-US" altLang="en-US" sz="3200" b="1" i="1"/>
              <a:t>Konstitusi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72C8FE0B-212A-FC06-A9DB-EBE085F21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000"/>
              <a:t>“</a:t>
            </a:r>
            <a:r>
              <a:rPr lang="en-US" altLang="en-US" sz="3000" b="1" i="1"/>
              <a:t>Nilai</a:t>
            </a:r>
            <a:r>
              <a:rPr lang="en-US" altLang="en-US" sz="3000"/>
              <a:t>” yang dimaksud adalah nilai (</a:t>
            </a:r>
            <a:r>
              <a:rPr lang="en-US" altLang="en-US" sz="3000" i="1"/>
              <a:t>values</a:t>
            </a:r>
            <a:r>
              <a:rPr lang="en-US" altLang="en-US" sz="3000"/>
              <a:t>) sebagai hasil penilaian atas pelaksanaan norma-norma dalam suatu konstitusi dalam kenyataan praktek.</a:t>
            </a:r>
          </a:p>
          <a:p>
            <a:pPr eaLnBrk="1" hangingPunct="1"/>
            <a:r>
              <a:rPr lang="en-US" altLang="en-US" sz="3000"/>
              <a:t>Menurut </a:t>
            </a:r>
            <a:r>
              <a:rPr lang="en-US" altLang="en-US" sz="3000" b="1" i="1"/>
              <a:t>Karl Loewenstein</a:t>
            </a:r>
            <a:r>
              <a:rPr lang="en-US" altLang="en-US" sz="3000"/>
              <a:t> dalam bukunya “</a:t>
            </a:r>
            <a:r>
              <a:rPr lang="en-US" altLang="en-US" sz="3000" b="1" i="1"/>
              <a:t>Reflection on the value of Constitutions</a:t>
            </a:r>
            <a:r>
              <a:rPr lang="en-US" altLang="en-US" sz="3000"/>
              <a:t>”, ada 3 nilai konsitusi : </a:t>
            </a:r>
            <a:r>
              <a:rPr lang="en-US" altLang="en-US" sz="3000" i="1"/>
              <a:t>normative value</a:t>
            </a:r>
            <a:r>
              <a:rPr lang="en-US" altLang="en-US" sz="3000"/>
              <a:t>, </a:t>
            </a:r>
            <a:r>
              <a:rPr lang="en-US" altLang="en-US" sz="3000" i="1"/>
              <a:t>nominal value </a:t>
            </a:r>
            <a:r>
              <a:rPr lang="en-US" altLang="en-US" sz="3000"/>
              <a:t>dan </a:t>
            </a:r>
            <a:r>
              <a:rPr lang="en-US" altLang="en-US" sz="3000" i="1"/>
              <a:t>semantical value</a:t>
            </a:r>
            <a:r>
              <a:rPr lang="en-US" altLang="en-US" sz="300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78A97FE4-8315-1ACE-69F1-E66340E12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Nilai </a:t>
            </a:r>
            <a:r>
              <a:rPr lang="en-US" altLang="en-US" sz="3200" b="1" i="1"/>
              <a:t>Konstitusi</a:t>
            </a:r>
            <a:br>
              <a:rPr lang="en-US" altLang="en-US" sz="3200" b="1" i="1"/>
            </a:br>
            <a:r>
              <a:rPr lang="en-US" altLang="en-US" sz="3200" i="1"/>
              <a:t>[Lanjutan….]</a:t>
            </a:r>
          </a:p>
        </p:txBody>
      </p:sp>
      <p:sp>
        <p:nvSpPr>
          <p:cNvPr id="4099" name="Content Placeholder 3">
            <a:extLst>
              <a:ext uri="{FF2B5EF4-FFF2-40B4-BE49-F238E27FC236}">
                <a16:creationId xmlns:a16="http://schemas.microsoft.com/office/drawing/2014/main" id="{C6CB9888-2382-7CAE-DE02-E890301E2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err="1"/>
              <a:t>Dalam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setiap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konstitusi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terdapat</a:t>
            </a:r>
            <a:r>
              <a:rPr lang="en-US" altLang="en-US" sz="3200" dirty="0"/>
              <a:t> 2 </a:t>
            </a:r>
            <a:r>
              <a:rPr lang="en-US" altLang="en-US" sz="3200" dirty="0" err="1"/>
              <a:t>aspek</a:t>
            </a:r>
            <a:r>
              <a:rPr lang="en-US" altLang="en-US" sz="3200" dirty="0"/>
              <a:t> </a:t>
            </a:r>
            <a:r>
              <a:rPr lang="en-US" altLang="en-US" sz="3200" dirty="0" err="1"/>
              <a:t>penting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yaitu</a:t>
            </a:r>
            <a:r>
              <a:rPr lang="en-US" altLang="en-US" sz="3200" dirty="0"/>
              <a:t> </a:t>
            </a:r>
            <a:r>
              <a:rPr lang="en-US" altLang="en-US" sz="3200" b="1" i="1" dirty="0"/>
              <a:t>“</a:t>
            </a:r>
            <a:r>
              <a:rPr lang="en-US" altLang="en-US" sz="3200" b="1" i="1" dirty="0" err="1"/>
              <a:t>sifat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idealnya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sebagai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teori</a:t>
            </a:r>
            <a:r>
              <a:rPr lang="en-US" altLang="en-US" sz="3200" b="1" i="1" dirty="0"/>
              <a:t>”</a:t>
            </a:r>
            <a:r>
              <a:rPr lang="en-US" altLang="en-US" sz="3200" dirty="0"/>
              <a:t> dan </a:t>
            </a:r>
            <a:r>
              <a:rPr lang="en-US" altLang="en-US" sz="3200" b="1" i="1" dirty="0"/>
              <a:t>“</a:t>
            </a:r>
            <a:r>
              <a:rPr lang="en-US" altLang="en-US" sz="3200" b="1" i="1" dirty="0" err="1"/>
              <a:t>sifat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nyatanya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sebagai</a:t>
            </a:r>
            <a:r>
              <a:rPr lang="en-US" altLang="en-US" sz="3200" b="1" i="1" dirty="0"/>
              <a:t> </a:t>
            </a:r>
            <a:r>
              <a:rPr lang="en-US" altLang="en-US" sz="3200" b="1" i="1" dirty="0" err="1"/>
              <a:t>praktek</a:t>
            </a:r>
            <a:r>
              <a:rPr lang="en-US" altLang="en-US" sz="3200" b="1" i="1" dirty="0"/>
              <a:t>”</a:t>
            </a:r>
            <a:r>
              <a:rPr lang="en-US" altLang="en-US" sz="3200" dirty="0"/>
              <a:t>.</a:t>
            </a:r>
          </a:p>
          <a:p>
            <a:pPr eaLnBrk="1" hangingPunct="1"/>
            <a:r>
              <a:rPr lang="en-US" altLang="en-US" sz="3200" dirty="0" err="1"/>
              <a:t>Sebagai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hukum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tertinggi</a:t>
            </a:r>
            <a:r>
              <a:rPr lang="en-US" altLang="en-US" sz="3200" dirty="0"/>
              <a:t>, </a:t>
            </a:r>
            <a:r>
              <a:rPr lang="en-US" altLang="en-US" sz="3200" dirty="0" err="1"/>
              <a:t>didalam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konstitusi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selalu</a:t>
            </a:r>
            <a:r>
              <a:rPr lang="en-US" altLang="en-US" sz="3200" dirty="0"/>
              <a:t> </a:t>
            </a:r>
            <a:r>
              <a:rPr lang="en-US" altLang="en-US" sz="3200" dirty="0" err="1"/>
              <a:t>terkandung</a:t>
            </a:r>
            <a:r>
              <a:rPr lang="en-US" altLang="en-US" sz="3200" dirty="0"/>
              <a:t> </a:t>
            </a:r>
            <a:r>
              <a:rPr lang="en-US" altLang="en-US" sz="3200" dirty="0" err="1"/>
              <a:t>nilai-nilai</a:t>
            </a:r>
            <a:r>
              <a:rPr lang="en-US" altLang="en-US" sz="3200" dirty="0"/>
              <a:t> ideal (</a:t>
            </a:r>
            <a:r>
              <a:rPr lang="en-US" altLang="en-US" sz="3200" b="1" i="1" dirty="0"/>
              <a:t>das </a:t>
            </a:r>
            <a:r>
              <a:rPr lang="en-US" altLang="en-US" sz="3200" b="1" i="1" dirty="0" err="1"/>
              <a:t>sollen</a:t>
            </a:r>
            <a:r>
              <a:rPr lang="en-US" altLang="en-US" sz="3200" dirty="0"/>
              <a:t>) yang </a:t>
            </a:r>
            <a:r>
              <a:rPr lang="en-US" altLang="en-US" sz="3200" dirty="0" err="1"/>
              <a:t>tidak</a:t>
            </a:r>
            <a:r>
              <a:rPr lang="en-US" altLang="en-US" sz="3200" dirty="0"/>
              <a:t> </a:t>
            </a:r>
            <a:r>
              <a:rPr lang="en-US" altLang="en-US" sz="3200" dirty="0" err="1"/>
              <a:t>selalu</a:t>
            </a:r>
            <a:r>
              <a:rPr lang="en-US" altLang="en-US" sz="3200" dirty="0"/>
              <a:t> </a:t>
            </a:r>
            <a:r>
              <a:rPr lang="en-US" altLang="en-US" sz="3200" dirty="0" err="1"/>
              <a:t>identik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dengan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kenyataan</a:t>
            </a:r>
            <a:r>
              <a:rPr lang="en-US" altLang="en-US" sz="3200" dirty="0"/>
              <a:t> </a:t>
            </a:r>
            <a:r>
              <a:rPr lang="en-US" altLang="en-US" sz="3200" dirty="0" err="1"/>
              <a:t>dilapangan</a:t>
            </a:r>
            <a:r>
              <a:rPr lang="en-US" altLang="en-US" sz="3200" dirty="0"/>
              <a:t> (</a:t>
            </a:r>
            <a:r>
              <a:rPr lang="en-US" altLang="en-US" sz="3200" b="1" i="1" dirty="0"/>
              <a:t>das sein</a:t>
            </a:r>
            <a:r>
              <a:rPr lang="en-US" altLang="en-US" sz="3200" dirty="0"/>
              <a:t>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F4D9EDF5-0405-662D-CB62-A6E6CFA7E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Nilai </a:t>
            </a:r>
            <a:r>
              <a:rPr lang="en-US" altLang="en-US" sz="3200" b="1" i="1"/>
              <a:t>Konstitusi</a:t>
            </a:r>
            <a:br>
              <a:rPr lang="en-US" altLang="en-US" sz="3200" b="1" i="1"/>
            </a:br>
            <a:r>
              <a:rPr lang="en-US" altLang="en-US" sz="3200" i="1"/>
              <a:t>[Lanjutan….]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1531411-8C81-B628-E0B0-27481299CF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6885856"/>
              </p:ext>
            </p:extLst>
          </p:nvPr>
        </p:nvGraphicFramePr>
        <p:xfrm>
          <a:off x="762000" y="1600200"/>
          <a:ext cx="7620000" cy="3992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57EC9CC3-2F4C-C0FE-FC9A-4154C86AD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Nilai </a:t>
            </a:r>
            <a:r>
              <a:rPr lang="en-US" altLang="en-US" sz="3200" b="1" i="1" dirty="0" err="1"/>
              <a:t>Konstitusi</a:t>
            </a:r>
            <a:br>
              <a:rPr lang="en-US" altLang="en-US" sz="3200" b="1" i="1" dirty="0"/>
            </a:br>
            <a:r>
              <a:rPr lang="en-US" altLang="en-US" sz="3200" dirty="0">
                <a:latin typeface="Eras Bold ITC" panose="020B0907030504020204" pitchFamily="34" charset="0"/>
              </a:rPr>
              <a:t>[Normative Value]</a:t>
            </a:r>
          </a:p>
        </p:txBody>
      </p:sp>
      <p:sp>
        <p:nvSpPr>
          <p:cNvPr id="6147" name="Content Placeholder 3">
            <a:extLst>
              <a:ext uri="{FF2B5EF4-FFF2-40B4-BE49-F238E27FC236}">
                <a16:creationId xmlns:a16="http://schemas.microsoft.com/office/drawing/2014/main" id="{6BDC3B35-0EA9-8C5D-8E12-9316668CE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US" altLang="en-US" sz="3600" dirty="0"/>
              <a:t>Jika </a:t>
            </a:r>
            <a:r>
              <a:rPr lang="en-US" altLang="en-US" sz="3600" dirty="0" err="1"/>
              <a:t>antara</a:t>
            </a:r>
            <a:r>
              <a:rPr lang="en-US" altLang="en-US" sz="3600" dirty="0"/>
              <a:t> norma yang </a:t>
            </a:r>
            <a:r>
              <a:rPr lang="en-US" altLang="en-US" sz="3600" dirty="0" err="1"/>
              <a:t>terdapat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dalam</a:t>
            </a:r>
            <a:r>
              <a:rPr lang="en-US" altLang="en-US" sz="3600" dirty="0"/>
              <a:t> </a:t>
            </a:r>
            <a:r>
              <a:rPr lang="en-US" altLang="en-US" sz="3600" dirty="0" err="1"/>
              <a:t>konstitusi</a:t>
            </a:r>
            <a:r>
              <a:rPr lang="en-US" altLang="en-US" sz="3600" dirty="0"/>
              <a:t> yang </a:t>
            </a:r>
            <a:r>
              <a:rPr lang="en-US" altLang="en-US" sz="3600" dirty="0" err="1"/>
              <a:t>bersifat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mengikat</a:t>
            </a:r>
            <a:r>
              <a:rPr lang="en-US" altLang="en-US" sz="3600" dirty="0"/>
              <a:t> itu </a:t>
            </a:r>
            <a:r>
              <a:rPr lang="en-US" altLang="en-US" sz="3600" dirty="0" err="1">
                <a:latin typeface="Eras Bold ITC" panose="020B0907030504020204" pitchFamily="34" charset="0"/>
              </a:rPr>
              <a:t>dipahami</a:t>
            </a:r>
            <a:r>
              <a:rPr lang="en-US" altLang="en-US" sz="3600" dirty="0">
                <a:latin typeface="Eras Bold ITC" panose="020B0907030504020204" pitchFamily="34" charset="0"/>
              </a:rPr>
              <a:t>, </a:t>
            </a:r>
            <a:r>
              <a:rPr lang="en-US" altLang="en-US" sz="3600" dirty="0" err="1">
                <a:latin typeface="Eras Bold ITC" panose="020B0907030504020204" pitchFamily="34" charset="0"/>
              </a:rPr>
              <a:t>diakui</a:t>
            </a:r>
            <a:r>
              <a:rPr lang="en-US" altLang="en-US" sz="3600" dirty="0">
                <a:latin typeface="Eras Bold ITC" panose="020B0907030504020204" pitchFamily="34" charset="0"/>
              </a:rPr>
              <a:t>, </a:t>
            </a:r>
            <a:r>
              <a:rPr lang="en-US" altLang="en-US" sz="3600" dirty="0" err="1">
                <a:latin typeface="Eras Bold ITC" panose="020B0907030504020204" pitchFamily="34" charset="0"/>
              </a:rPr>
              <a:t>diterima</a:t>
            </a:r>
            <a:r>
              <a:rPr lang="en-US" altLang="en-US" sz="3600" dirty="0">
                <a:latin typeface="Eras Bold ITC" panose="020B0907030504020204" pitchFamily="34" charset="0"/>
              </a:rPr>
              <a:t> dan </a:t>
            </a:r>
            <a:r>
              <a:rPr lang="en-US" altLang="en-US" sz="3600" dirty="0" err="1">
                <a:latin typeface="Eras Bold ITC" panose="020B0907030504020204" pitchFamily="34" charset="0"/>
              </a:rPr>
              <a:t>dipatuhi</a:t>
            </a:r>
            <a:r>
              <a:rPr lang="en-US" altLang="en-US" sz="3600" dirty="0">
                <a:latin typeface="Eras Bold ITC" panose="020B0907030504020204" pitchFamily="34" charset="0"/>
              </a:rPr>
              <a:t> oleh </a:t>
            </a:r>
            <a:r>
              <a:rPr lang="en-US" altLang="en-US" sz="3600" dirty="0" err="1">
                <a:latin typeface="Eras Bold ITC" panose="020B0907030504020204" pitchFamily="34" charset="0"/>
              </a:rPr>
              <a:t>subjek</a:t>
            </a:r>
            <a:r>
              <a:rPr lang="en-US" altLang="en-US" sz="3600" dirty="0">
                <a:latin typeface="Eras Bold ITC" panose="020B0907030504020204" pitchFamily="34" charset="0"/>
              </a:rPr>
              <a:t> </a:t>
            </a:r>
            <a:r>
              <a:rPr lang="en-US" altLang="en-US" sz="3600" dirty="0" err="1">
                <a:latin typeface="Eras Bold ITC" panose="020B0907030504020204" pitchFamily="34" charset="0"/>
              </a:rPr>
              <a:t>hukum</a:t>
            </a:r>
            <a:r>
              <a:rPr lang="en-US" altLang="en-US" sz="3600" b="1" i="1" dirty="0"/>
              <a:t> </a:t>
            </a:r>
            <a:r>
              <a:rPr lang="en-US" altLang="en-US" sz="3600" dirty="0"/>
              <a:t>yang </a:t>
            </a:r>
            <a:r>
              <a:rPr lang="en-US" altLang="en-US" sz="3600" dirty="0" err="1"/>
              <a:t>terikat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padanya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maka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konstitusi</a:t>
            </a:r>
            <a:r>
              <a:rPr lang="en-US" altLang="en-US" sz="3600" dirty="0"/>
              <a:t> itu </a:t>
            </a:r>
            <a:r>
              <a:rPr lang="en-US" altLang="en-US" sz="3600" dirty="0" err="1"/>
              <a:t>dinamakan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sebagai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konstitusi</a:t>
            </a:r>
            <a:r>
              <a:rPr lang="en-US" altLang="en-US" sz="3600" dirty="0"/>
              <a:t> yang </a:t>
            </a:r>
            <a:r>
              <a:rPr lang="en-US" altLang="en-US" sz="3600" dirty="0" err="1"/>
              <a:t>memiliki</a:t>
            </a:r>
            <a:r>
              <a:rPr lang="en-US" altLang="en-US" sz="3600" dirty="0"/>
              <a:t> </a:t>
            </a:r>
            <a:r>
              <a:rPr lang="en-US" altLang="en-US" sz="3600" dirty="0" err="1">
                <a:latin typeface="Eras Bold ITC" panose="020B0907030504020204" pitchFamily="34" charset="0"/>
              </a:rPr>
              <a:t>nilai</a:t>
            </a:r>
            <a:r>
              <a:rPr lang="en-US" altLang="en-US" sz="3600" dirty="0">
                <a:latin typeface="Eras Bold ITC" panose="020B0907030504020204" pitchFamily="34" charset="0"/>
              </a:rPr>
              <a:t> </a:t>
            </a:r>
            <a:r>
              <a:rPr lang="en-US" altLang="en-US" sz="3600" dirty="0" err="1">
                <a:latin typeface="Eras Bold ITC" panose="020B0907030504020204" pitchFamily="34" charset="0"/>
              </a:rPr>
              <a:t>normatif</a:t>
            </a:r>
            <a:r>
              <a:rPr lang="en-US" altLang="en-US" sz="3600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B73B0E57-EF39-E4FD-4AF8-6A2EA3C37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Nilai </a:t>
            </a:r>
            <a:r>
              <a:rPr lang="en-US" altLang="en-US" sz="3200" b="1" i="1" dirty="0" err="1"/>
              <a:t>Konstitusi</a:t>
            </a:r>
            <a:br>
              <a:rPr lang="en-US" altLang="en-US" sz="3200" b="1" i="1" dirty="0"/>
            </a:br>
            <a:r>
              <a:rPr lang="en-US" altLang="en-US" sz="3200" dirty="0">
                <a:latin typeface="Eras Bold ITC" panose="020B0907030504020204" pitchFamily="34" charset="0"/>
              </a:rPr>
              <a:t>[Nominal Value]</a:t>
            </a:r>
          </a:p>
        </p:txBody>
      </p:sp>
      <p:sp>
        <p:nvSpPr>
          <p:cNvPr id="7171" name="Content Placeholder 3">
            <a:extLst>
              <a:ext uri="{FF2B5EF4-FFF2-40B4-BE49-F238E27FC236}">
                <a16:creationId xmlns:a16="http://schemas.microsoft.com/office/drawing/2014/main" id="{411F0B3B-AFBF-D741-2F2D-6D9FDE3C5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46238"/>
            <a:ext cx="8229600" cy="4754562"/>
          </a:xfrm>
        </p:spPr>
        <p:txBody>
          <a:bodyPr>
            <a:normAutofit/>
          </a:bodyPr>
          <a:lstStyle/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US" altLang="en-US" sz="3600" dirty="0" err="1"/>
              <a:t>Apabila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suatu</a:t>
            </a:r>
            <a:r>
              <a:rPr lang="en-US" altLang="en-US" sz="3600" dirty="0"/>
              <a:t> </a:t>
            </a:r>
            <a:r>
              <a:rPr lang="en-US" altLang="en-US" sz="3600" dirty="0" err="1"/>
              <a:t>Undang-Undang</a:t>
            </a:r>
            <a:r>
              <a:rPr lang="en-US" altLang="en-US" sz="3600" dirty="0"/>
              <a:t> Dasar, </a:t>
            </a:r>
            <a:r>
              <a:rPr lang="en-US" altLang="en-US" sz="3600" dirty="0" err="1"/>
              <a:t>sebagian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atau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seluruh</a:t>
            </a:r>
            <a:r>
              <a:rPr lang="en-US" altLang="en-US" sz="3600" dirty="0"/>
              <a:t> </a:t>
            </a:r>
            <a:r>
              <a:rPr lang="en-US" altLang="en-US" sz="3600" dirty="0" err="1"/>
              <a:t>materi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muatannya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dalam</a:t>
            </a:r>
            <a:r>
              <a:rPr lang="en-US" altLang="en-US" sz="3600" dirty="0"/>
              <a:t> </a:t>
            </a:r>
            <a:r>
              <a:rPr lang="en-US" altLang="en-US" sz="3600" dirty="0" err="1"/>
              <a:t>kenyataannya</a:t>
            </a:r>
            <a:r>
              <a:rPr lang="en-US" altLang="en-US" sz="3600" dirty="0"/>
              <a:t> </a:t>
            </a:r>
            <a:r>
              <a:rPr lang="en-US" altLang="en-US" sz="3600" dirty="0" err="1">
                <a:latin typeface="Eras Bold ITC" panose="020B0907030504020204" pitchFamily="34" charset="0"/>
              </a:rPr>
              <a:t>tidak</a:t>
            </a:r>
            <a:r>
              <a:rPr lang="en-US" altLang="en-US" sz="3600" dirty="0">
                <a:latin typeface="Eras Bold ITC" panose="020B0907030504020204" pitchFamily="34" charset="0"/>
              </a:rPr>
              <a:t> </a:t>
            </a:r>
            <a:r>
              <a:rPr lang="en-US" altLang="en-US" sz="3600" dirty="0" err="1">
                <a:latin typeface="Eras Bold ITC" panose="020B0907030504020204" pitchFamily="34" charset="0"/>
              </a:rPr>
              <a:t>dipakai</a:t>
            </a:r>
            <a:r>
              <a:rPr lang="en-US" altLang="en-US" sz="3600" dirty="0">
                <a:latin typeface="Eras Bold ITC" panose="020B0907030504020204" pitchFamily="34" charset="0"/>
              </a:rPr>
              <a:t> sama </a:t>
            </a:r>
            <a:r>
              <a:rPr lang="en-US" altLang="en-US" sz="3600" dirty="0" err="1">
                <a:latin typeface="Eras Bold ITC" panose="020B0907030504020204" pitchFamily="34" charset="0"/>
              </a:rPr>
              <a:t>sekali</a:t>
            </a:r>
            <a:r>
              <a:rPr lang="en-US" altLang="en-US" sz="3600" dirty="0">
                <a:latin typeface="Eras Bold ITC" panose="020B0907030504020204" pitchFamily="34" charset="0"/>
              </a:rPr>
              <a:t> </a:t>
            </a:r>
            <a:r>
              <a:rPr lang="en-US" altLang="en-US" sz="3600" dirty="0" err="1">
                <a:latin typeface="Eras Bold ITC" panose="020B0907030504020204" pitchFamily="34" charset="0"/>
              </a:rPr>
              <a:t>sebagai</a:t>
            </a:r>
            <a:r>
              <a:rPr lang="en-US" altLang="en-US" sz="3600" dirty="0">
                <a:latin typeface="Eras Bold ITC" panose="020B0907030504020204" pitchFamily="34" charset="0"/>
              </a:rPr>
              <a:t> referensi </a:t>
            </a:r>
            <a:r>
              <a:rPr lang="en-US" altLang="en-US" sz="3600" dirty="0" err="1">
                <a:latin typeface="Eras Bold ITC" panose="020B0907030504020204" pitchFamily="34" charset="0"/>
              </a:rPr>
              <a:t>atau</a:t>
            </a:r>
            <a:r>
              <a:rPr lang="en-US" altLang="en-US" sz="3600" dirty="0">
                <a:latin typeface="Eras Bold ITC" panose="020B0907030504020204" pitchFamily="34" charset="0"/>
              </a:rPr>
              <a:t> </a:t>
            </a:r>
            <a:r>
              <a:rPr lang="en-US" altLang="en-US" sz="3600" dirty="0" err="1">
                <a:latin typeface="Eras Bold ITC" panose="020B0907030504020204" pitchFamily="34" charset="0"/>
              </a:rPr>
              <a:t>rujukan</a:t>
            </a:r>
            <a:r>
              <a:rPr lang="en-US" altLang="en-US" sz="3600" dirty="0">
                <a:latin typeface="Eras Bold ITC" panose="020B0907030504020204" pitchFamily="34" charset="0"/>
              </a:rPr>
              <a:t> </a:t>
            </a:r>
            <a:r>
              <a:rPr lang="en-US" altLang="en-US" sz="3600" dirty="0" err="1"/>
              <a:t>dalam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pengambilan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keputusan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dalam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penyelenggaraan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kegiatan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bernegara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maka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konstitusi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tersebut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dapat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dikatakan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memiliki</a:t>
            </a:r>
            <a:r>
              <a:rPr lang="en-US" altLang="en-US" sz="3600" dirty="0"/>
              <a:t> </a:t>
            </a:r>
            <a:r>
              <a:rPr lang="en-US" altLang="en-US" sz="3600" dirty="0" err="1">
                <a:latin typeface="Eras Bold ITC" panose="020B0907030504020204" pitchFamily="34" charset="0"/>
              </a:rPr>
              <a:t>nilai</a:t>
            </a:r>
            <a:r>
              <a:rPr lang="en-US" altLang="en-US" sz="3600" dirty="0">
                <a:latin typeface="Eras Bold ITC" panose="020B0907030504020204" pitchFamily="34" charset="0"/>
              </a:rPr>
              <a:t> nominal</a:t>
            </a:r>
            <a:r>
              <a:rPr lang="en-US" altLang="en-US" sz="3600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41592FFB-F191-DDCA-CEAC-E48381B7E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Nilai </a:t>
            </a:r>
            <a:r>
              <a:rPr lang="en-US" altLang="en-US" sz="3200" b="1" i="1" dirty="0" err="1"/>
              <a:t>Konstitusi</a:t>
            </a:r>
            <a:br>
              <a:rPr lang="en-US" altLang="en-US" sz="3200" b="1" i="1" dirty="0"/>
            </a:br>
            <a:r>
              <a:rPr lang="en-US" altLang="en-US" sz="3200" dirty="0">
                <a:latin typeface="Eras Bold ITC" panose="020B0907030504020204" pitchFamily="34" charset="0"/>
              </a:rPr>
              <a:t>[Semantical Value]</a:t>
            </a:r>
          </a:p>
        </p:txBody>
      </p:sp>
      <p:sp>
        <p:nvSpPr>
          <p:cNvPr id="8195" name="Content Placeholder 3">
            <a:extLst>
              <a:ext uri="{FF2B5EF4-FFF2-40B4-BE49-F238E27FC236}">
                <a16:creationId xmlns:a16="http://schemas.microsoft.com/office/drawing/2014/main" id="{D754C621-8E3C-4F51-5688-634E62D63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 eaLnBrk="1" hangingPunct="1">
              <a:buFont typeface="Arial" panose="020B0604020202020204" pitchFamily="34" charset="0"/>
              <a:buNone/>
            </a:pPr>
            <a:r>
              <a:rPr lang="en-US" altLang="en-US" sz="3600" dirty="0" err="1"/>
              <a:t>Konstitusi</a:t>
            </a:r>
            <a:r>
              <a:rPr lang="en-US" altLang="en-US" sz="3600" dirty="0"/>
              <a:t> yang norma-norma yang </a:t>
            </a:r>
            <a:r>
              <a:rPr lang="en-US" altLang="en-US" sz="3600" dirty="0" err="1"/>
              <a:t>terkandung</a:t>
            </a:r>
            <a:r>
              <a:rPr lang="en-US" altLang="en-US" sz="3600" dirty="0"/>
              <a:t> </a:t>
            </a:r>
            <a:r>
              <a:rPr lang="en-US" altLang="en-US" sz="3600" dirty="0" err="1"/>
              <a:t>didalamnya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hanya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dihargai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diatas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kertas</a:t>
            </a:r>
            <a:r>
              <a:rPr lang="en-US" altLang="en-US" sz="3600" dirty="0"/>
              <a:t> dan </a:t>
            </a:r>
            <a:r>
              <a:rPr lang="en-US" altLang="en-US" sz="3600" dirty="0" err="1"/>
              <a:t>dijadikan</a:t>
            </a:r>
            <a:r>
              <a:rPr lang="en-US" altLang="en-US" sz="3600" dirty="0"/>
              <a:t> jargon, </a:t>
            </a:r>
            <a:r>
              <a:rPr lang="en-US" altLang="en-US" sz="3600" dirty="0" err="1"/>
              <a:t>semboyan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atau</a:t>
            </a:r>
            <a:r>
              <a:rPr lang="en-US" altLang="en-US" sz="3600" dirty="0"/>
              <a:t> “</a:t>
            </a:r>
            <a:r>
              <a:rPr lang="en-US" altLang="en-US" sz="3600" dirty="0" err="1">
                <a:latin typeface="Eras Bold ITC" panose="020B0907030504020204" pitchFamily="34" charset="0"/>
              </a:rPr>
              <a:t>lipstik</a:t>
            </a:r>
            <a:r>
              <a:rPr lang="en-US" altLang="en-US" sz="3600" dirty="0">
                <a:latin typeface="Eras Bold ITC" panose="020B0907030504020204" pitchFamily="34" charset="0"/>
              </a:rPr>
              <a:t> </a:t>
            </a:r>
            <a:r>
              <a:rPr lang="en-US" altLang="en-US" sz="3600" dirty="0" err="1">
                <a:latin typeface="Eras Bold ITC" panose="020B0907030504020204" pitchFamily="34" charset="0"/>
              </a:rPr>
              <a:t>ketatanegaraan</a:t>
            </a:r>
            <a:r>
              <a:rPr lang="en-US" altLang="en-US" sz="3600" dirty="0"/>
              <a:t>” yang </a:t>
            </a:r>
            <a:r>
              <a:rPr lang="en-US" altLang="en-US" sz="3600" dirty="0" err="1"/>
              <a:t>berfungsi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sebagai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pemanis</a:t>
            </a:r>
            <a:r>
              <a:rPr lang="en-US" altLang="en-US" sz="3600" dirty="0"/>
              <a:t> dan </a:t>
            </a:r>
            <a:r>
              <a:rPr lang="en-US" altLang="en-US" sz="3600" dirty="0" err="1"/>
              <a:t>sekaligus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sebagai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pembenaran</a:t>
            </a:r>
            <a:r>
              <a:rPr lang="en-US" altLang="en-US" sz="3600" dirty="0"/>
              <a:t> </a:t>
            </a:r>
            <a:r>
              <a:rPr lang="en-US" altLang="en-US" sz="3600" dirty="0" err="1"/>
              <a:t>belaka</a:t>
            </a:r>
            <a:r>
              <a:rPr lang="en-US" altLang="en-US" sz="3600" dirty="0"/>
              <a:t>, </a:t>
            </a:r>
            <a:r>
              <a:rPr lang="en-US" altLang="en-US" sz="3600" dirty="0" err="1"/>
              <a:t>maka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dapat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disebut</a:t>
            </a:r>
            <a:r>
              <a:rPr lang="en-US" altLang="en-US" sz="3600" dirty="0"/>
              <a:t> </a:t>
            </a:r>
            <a:r>
              <a:rPr lang="en-US" altLang="en-US" sz="3600" dirty="0" err="1"/>
              <a:t>sebagai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konstitusi</a:t>
            </a:r>
            <a:r>
              <a:rPr lang="en-US" altLang="en-US" sz="3600" dirty="0"/>
              <a:t> yang </a:t>
            </a:r>
            <a:r>
              <a:rPr lang="en-US" altLang="en-US" sz="3600" dirty="0" err="1"/>
              <a:t>memiliki</a:t>
            </a:r>
            <a:r>
              <a:rPr lang="en-US" altLang="en-US" sz="3600" dirty="0"/>
              <a:t> </a:t>
            </a:r>
            <a:r>
              <a:rPr lang="en-US" altLang="en-US" sz="3600" dirty="0" err="1">
                <a:latin typeface="Eras Bold ITC" panose="020B0907030504020204" pitchFamily="34" charset="0"/>
              </a:rPr>
              <a:t>nilai</a:t>
            </a:r>
            <a:r>
              <a:rPr lang="en-US" altLang="en-US" sz="3600" dirty="0">
                <a:latin typeface="Eras Bold ITC" panose="020B0907030504020204" pitchFamily="34" charset="0"/>
              </a:rPr>
              <a:t> semantical</a:t>
            </a:r>
            <a:r>
              <a:rPr lang="en-US" altLang="en-US" sz="3600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21CB6-BAF0-8A8B-0336-A6A9C7612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Eras Bold ITC" panose="020B0907030504020204" pitchFamily="34" charset="0"/>
              </a:rPr>
              <a:t>Question</a:t>
            </a:r>
            <a:endParaRPr lang="en-ID" dirty="0">
              <a:latin typeface="Eras Bold ITC" panose="020B09070305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6C1AE-82DD-52BD-7C98-43257068C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err="1"/>
              <a:t>Konstitusisi</a:t>
            </a:r>
            <a:r>
              <a:rPr lang="en-US" sz="4000" dirty="0"/>
              <a:t> Negara </a:t>
            </a:r>
            <a:r>
              <a:rPr lang="en-US" sz="4000" dirty="0" err="1"/>
              <a:t>Republik</a:t>
            </a:r>
            <a:r>
              <a:rPr lang="en-US" sz="4000" dirty="0"/>
              <a:t> Indonesia,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hal</a:t>
            </a:r>
            <a:r>
              <a:rPr lang="en-US" sz="4000" dirty="0"/>
              <a:t> ini UUD 1945, </a:t>
            </a:r>
            <a:r>
              <a:rPr lang="en-US" sz="4000" dirty="0" err="1"/>
              <a:t>bernilai</a:t>
            </a:r>
            <a:r>
              <a:rPr lang="en-US" sz="4000" dirty="0"/>
              <a:t> </a:t>
            </a:r>
            <a:r>
              <a:rPr lang="en-US" sz="4000" dirty="0" err="1"/>
              <a:t>apa</a:t>
            </a:r>
            <a:r>
              <a:rPr lang="en-US" sz="4000" dirty="0"/>
              <a:t>? </a:t>
            </a:r>
            <a:r>
              <a:rPr lang="en-US" sz="4000" dirty="0">
                <a:latin typeface="Eras Bold ITC" panose="020B0907030504020204" pitchFamily="34" charset="0"/>
              </a:rPr>
              <a:t>Normative, Nominal,</a:t>
            </a:r>
            <a:r>
              <a:rPr lang="en-US" sz="4000" dirty="0"/>
              <a:t> </a:t>
            </a:r>
            <a:r>
              <a:rPr lang="en-US" sz="4000" dirty="0" err="1"/>
              <a:t>atau</a:t>
            </a:r>
            <a:r>
              <a:rPr lang="en-US" sz="4000" dirty="0"/>
              <a:t> </a:t>
            </a:r>
            <a:r>
              <a:rPr lang="en-US" sz="4000" dirty="0">
                <a:latin typeface="Eras Bold ITC" panose="020B0907030504020204" pitchFamily="34" charset="0"/>
              </a:rPr>
              <a:t>Semantical</a:t>
            </a:r>
            <a:r>
              <a:rPr lang="en-US" sz="4000" dirty="0"/>
              <a:t> value? </a:t>
            </a:r>
            <a:endParaRPr lang="en-ID" sz="4000" dirty="0"/>
          </a:p>
        </p:txBody>
      </p:sp>
    </p:spTree>
    <p:extLst>
      <p:ext uri="{BB962C8B-B14F-4D97-AF65-F5344CB8AC3E}">
        <p14:creationId xmlns:p14="http://schemas.microsoft.com/office/powerpoint/2010/main" val="3391604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</TotalTime>
  <Words>284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Lucida Sans</vt:lpstr>
      <vt:lpstr>Calibri</vt:lpstr>
      <vt:lpstr>Office Theme</vt:lpstr>
      <vt:lpstr>Nilai dan Sifat Konstitusi</vt:lpstr>
      <vt:lpstr>Nilai Konstitusi</vt:lpstr>
      <vt:lpstr>Nilai Konstitusi [Lanjutan….]</vt:lpstr>
      <vt:lpstr>Nilai Konstitusi [Lanjutan….]</vt:lpstr>
      <vt:lpstr>Nilai Konstitusi [Normative Value]</vt:lpstr>
      <vt:lpstr>Nilai Konstitusi [Nominal Value]</vt:lpstr>
      <vt:lpstr>Nilai Konstitusi [Semantical Value]</vt:lpstr>
      <vt:lpstr>Question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Pengertian dan Ruang Lingkup Hukum Tata Negara</dc:title>
  <dc:creator>User</dc:creator>
  <cp:lastModifiedBy>Herdiansyah Hamzah</cp:lastModifiedBy>
  <cp:revision>46</cp:revision>
  <dcterms:created xsi:type="dcterms:W3CDTF">2015-02-12T03:52:51Z</dcterms:created>
  <dcterms:modified xsi:type="dcterms:W3CDTF">2023-10-09T04:06:39Z</dcterms:modified>
</cp:coreProperties>
</file>