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3184DD-B008-44F1-884D-C8A09BD35F6E}" type="doc">
      <dgm:prSet loTypeId="urn:microsoft.com/office/officeart/2005/8/layout/bProcess3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D"/>
        </a:p>
      </dgm:t>
    </dgm:pt>
    <dgm:pt modelId="{6D986A92-5F35-46EC-A7B2-AEA035A9D40B}">
      <dgm:prSet phldrT="[Text]"/>
      <dgm:spPr/>
      <dgm:t>
        <a:bodyPr/>
        <a:lstStyle/>
        <a:p>
          <a:r>
            <a:rPr lang="en-US" i="1" dirty="0" err="1"/>
            <a:t>Tujuan</a:t>
          </a:r>
          <a:r>
            <a:rPr lang="en-US" dirty="0"/>
            <a:t> </a:t>
          </a:r>
          <a:r>
            <a:rPr lang="en-US" b="1" dirty="0"/>
            <a:t>Negara</a:t>
          </a:r>
          <a:endParaRPr lang="en-ID" b="1" dirty="0"/>
        </a:p>
      </dgm:t>
    </dgm:pt>
    <dgm:pt modelId="{A24A944A-84BE-455B-A024-9F784B01C697}" type="parTrans" cxnId="{D7BF375C-569E-48DF-B9E9-31B92392156B}">
      <dgm:prSet/>
      <dgm:spPr/>
      <dgm:t>
        <a:bodyPr/>
        <a:lstStyle/>
        <a:p>
          <a:endParaRPr lang="en-ID"/>
        </a:p>
      </dgm:t>
    </dgm:pt>
    <dgm:pt modelId="{0AD81D07-BE7B-475A-A465-6CBCDDFA6FE4}" type="sibTrans" cxnId="{D7BF375C-569E-48DF-B9E9-31B92392156B}">
      <dgm:prSet/>
      <dgm:spPr/>
      <dgm:t>
        <a:bodyPr/>
        <a:lstStyle/>
        <a:p>
          <a:endParaRPr lang="en-ID"/>
        </a:p>
      </dgm:t>
    </dgm:pt>
    <dgm:pt modelId="{CAC872AC-BEC2-44B6-90DF-DFD820009FDA}">
      <dgm:prSet phldrT="[Text]"/>
      <dgm:spPr/>
      <dgm:t>
        <a:bodyPr/>
        <a:lstStyle/>
        <a:p>
          <a:r>
            <a:rPr lang="en-US" i="1" dirty="0" err="1"/>
            <a:t>Prinsip</a:t>
          </a:r>
          <a:r>
            <a:rPr lang="en-US" dirty="0"/>
            <a:t> </a:t>
          </a:r>
          <a:r>
            <a:rPr lang="en-US" b="1" dirty="0" err="1"/>
            <a:t>Kedaulatan</a:t>
          </a:r>
          <a:r>
            <a:rPr lang="en-US" b="1" dirty="0"/>
            <a:t> Rakyat</a:t>
          </a:r>
          <a:endParaRPr lang="en-ID" dirty="0"/>
        </a:p>
      </dgm:t>
    </dgm:pt>
    <dgm:pt modelId="{D7631F96-2E90-4F7A-9CD2-220FEFB4E86C}" type="parTrans" cxnId="{1EC6CF89-3246-4E88-AE0A-474495CFF2D0}">
      <dgm:prSet/>
      <dgm:spPr/>
      <dgm:t>
        <a:bodyPr/>
        <a:lstStyle/>
        <a:p>
          <a:endParaRPr lang="en-ID"/>
        </a:p>
      </dgm:t>
    </dgm:pt>
    <dgm:pt modelId="{FA731D32-0315-4A81-889C-F9C8EA459109}" type="sibTrans" cxnId="{1EC6CF89-3246-4E88-AE0A-474495CFF2D0}">
      <dgm:prSet/>
      <dgm:spPr/>
      <dgm:t>
        <a:bodyPr/>
        <a:lstStyle/>
        <a:p>
          <a:endParaRPr lang="en-ID"/>
        </a:p>
      </dgm:t>
    </dgm:pt>
    <dgm:pt modelId="{A22AE2CB-63CA-42E3-9913-25B056128004}">
      <dgm:prSet phldrT="[Text]"/>
      <dgm:spPr/>
      <dgm:t>
        <a:bodyPr/>
        <a:lstStyle/>
        <a:p>
          <a:r>
            <a:rPr lang="en-US" i="1" dirty="0" err="1"/>
            <a:t>Prinsip</a:t>
          </a:r>
          <a:r>
            <a:rPr lang="en-US" dirty="0"/>
            <a:t> </a:t>
          </a:r>
          <a:r>
            <a:rPr lang="en-US" b="1" dirty="0" err="1"/>
            <a:t>Supremasi</a:t>
          </a:r>
          <a:r>
            <a:rPr lang="en-US" b="1" dirty="0"/>
            <a:t> Hukum</a:t>
          </a:r>
          <a:endParaRPr lang="en-ID" dirty="0"/>
        </a:p>
      </dgm:t>
    </dgm:pt>
    <dgm:pt modelId="{7C479E5F-064C-4464-9CDD-7C1150F9EEDB}" type="parTrans" cxnId="{01639F53-CD22-439D-89F3-AFE976CD469F}">
      <dgm:prSet/>
      <dgm:spPr/>
      <dgm:t>
        <a:bodyPr/>
        <a:lstStyle/>
        <a:p>
          <a:endParaRPr lang="en-ID"/>
        </a:p>
      </dgm:t>
    </dgm:pt>
    <dgm:pt modelId="{01181C6B-4BF2-41D0-8FCC-D178057706FA}" type="sibTrans" cxnId="{01639F53-CD22-439D-89F3-AFE976CD469F}">
      <dgm:prSet/>
      <dgm:spPr/>
      <dgm:t>
        <a:bodyPr/>
        <a:lstStyle/>
        <a:p>
          <a:endParaRPr lang="en-ID"/>
        </a:p>
      </dgm:t>
    </dgm:pt>
    <dgm:pt modelId="{4168A13A-9727-448B-9F2F-A2D0F64B998B}">
      <dgm:prSet phldrT="[Text]"/>
      <dgm:spPr/>
      <dgm:t>
        <a:bodyPr/>
        <a:lstStyle/>
        <a:p>
          <a:r>
            <a:rPr lang="en-US" i="1" dirty="0" err="1"/>
            <a:t>Prinsip</a:t>
          </a:r>
          <a:r>
            <a:rPr lang="en-US" dirty="0"/>
            <a:t> </a:t>
          </a:r>
          <a:r>
            <a:rPr lang="en-US" dirty="0" err="1"/>
            <a:t>Perlindungan</a:t>
          </a:r>
          <a:r>
            <a:rPr lang="en-US" dirty="0"/>
            <a:t> </a:t>
          </a:r>
          <a:r>
            <a:rPr lang="en-US" dirty="0" err="1"/>
            <a:t>Terhadap</a:t>
          </a:r>
          <a:r>
            <a:rPr lang="en-US" dirty="0"/>
            <a:t> </a:t>
          </a:r>
          <a:r>
            <a:rPr lang="en-US" b="1" dirty="0"/>
            <a:t>HAM</a:t>
          </a:r>
          <a:endParaRPr lang="en-ID" dirty="0"/>
        </a:p>
      </dgm:t>
    </dgm:pt>
    <dgm:pt modelId="{BF8965EE-C158-4C80-BAD6-557DB68EC981}" type="parTrans" cxnId="{CA0C60F5-BC3C-40F7-9947-E61706F055C5}">
      <dgm:prSet/>
      <dgm:spPr/>
      <dgm:t>
        <a:bodyPr/>
        <a:lstStyle/>
        <a:p>
          <a:endParaRPr lang="en-ID"/>
        </a:p>
      </dgm:t>
    </dgm:pt>
    <dgm:pt modelId="{1D008B3A-99B7-4FEE-A0C5-8A5A956991D9}" type="sibTrans" cxnId="{CA0C60F5-BC3C-40F7-9947-E61706F055C5}">
      <dgm:prSet/>
      <dgm:spPr/>
      <dgm:t>
        <a:bodyPr/>
        <a:lstStyle/>
        <a:p>
          <a:endParaRPr lang="en-ID"/>
        </a:p>
      </dgm:t>
    </dgm:pt>
    <dgm:pt modelId="{4004F628-F45E-44CE-A4B3-D2A67C08892A}">
      <dgm:prSet phldrT="[Text]"/>
      <dgm:spPr/>
      <dgm:t>
        <a:bodyPr/>
        <a:lstStyle/>
        <a:p>
          <a:r>
            <a:rPr lang="en-US" i="1" dirty="0" err="1"/>
            <a:t>Organisasi</a:t>
          </a:r>
          <a:r>
            <a:rPr lang="en-US" dirty="0"/>
            <a:t> </a:t>
          </a:r>
          <a:r>
            <a:rPr lang="en-US" b="1" dirty="0" err="1"/>
            <a:t>Kekuasaan</a:t>
          </a:r>
          <a:endParaRPr lang="en-ID" dirty="0"/>
        </a:p>
      </dgm:t>
    </dgm:pt>
    <dgm:pt modelId="{FF8C584F-CED4-46A2-9F86-14930514B4DC}" type="parTrans" cxnId="{BDCEC31D-FE60-4CD1-83BD-300C44013167}">
      <dgm:prSet/>
      <dgm:spPr/>
      <dgm:t>
        <a:bodyPr/>
        <a:lstStyle/>
        <a:p>
          <a:endParaRPr lang="en-ID"/>
        </a:p>
      </dgm:t>
    </dgm:pt>
    <dgm:pt modelId="{5514F610-B7A6-48CD-973D-A93B213BA25F}" type="sibTrans" cxnId="{BDCEC31D-FE60-4CD1-83BD-300C44013167}">
      <dgm:prSet/>
      <dgm:spPr/>
      <dgm:t>
        <a:bodyPr/>
        <a:lstStyle/>
        <a:p>
          <a:endParaRPr lang="en-ID"/>
        </a:p>
      </dgm:t>
    </dgm:pt>
    <dgm:pt modelId="{781E7641-2F94-465A-8948-AD1165875371}">
      <dgm:prSet phldrT="[Text]"/>
      <dgm:spPr/>
      <dgm:t>
        <a:bodyPr/>
        <a:lstStyle/>
        <a:p>
          <a:r>
            <a:rPr lang="en-US" b="1" dirty="0" err="1"/>
            <a:t>Prinsip</a:t>
          </a:r>
          <a:r>
            <a:rPr lang="en-US" dirty="0"/>
            <a:t> </a:t>
          </a:r>
          <a:r>
            <a:rPr lang="en-US" i="1" dirty="0"/>
            <a:t>Check and Balances System</a:t>
          </a:r>
          <a:endParaRPr lang="en-ID" dirty="0"/>
        </a:p>
      </dgm:t>
    </dgm:pt>
    <dgm:pt modelId="{3E2F7930-A3B7-4FF2-9638-42B4643995C5}" type="parTrans" cxnId="{6BFC9891-E2FD-4C46-A39A-452677125F77}">
      <dgm:prSet/>
      <dgm:spPr/>
      <dgm:t>
        <a:bodyPr/>
        <a:lstStyle/>
        <a:p>
          <a:endParaRPr lang="en-ID"/>
        </a:p>
      </dgm:t>
    </dgm:pt>
    <dgm:pt modelId="{E9765488-19B2-4C06-B71E-BCE9B17FFFEF}" type="sibTrans" cxnId="{6BFC9891-E2FD-4C46-A39A-452677125F77}">
      <dgm:prSet/>
      <dgm:spPr/>
      <dgm:t>
        <a:bodyPr/>
        <a:lstStyle/>
        <a:p>
          <a:endParaRPr lang="en-ID"/>
        </a:p>
      </dgm:t>
    </dgm:pt>
    <dgm:pt modelId="{6E979DD5-4099-48D5-ADB6-B0E136747323}">
      <dgm:prSet phldrT="[Text]"/>
      <dgm:spPr/>
      <dgm:t>
        <a:bodyPr/>
        <a:lstStyle/>
        <a:p>
          <a:r>
            <a:rPr lang="en-US" i="1" dirty="0" err="1"/>
            <a:t>Prinsip</a:t>
          </a:r>
          <a:r>
            <a:rPr lang="en-US" dirty="0"/>
            <a:t> </a:t>
          </a:r>
          <a:r>
            <a:rPr lang="en-US" b="1" dirty="0" err="1"/>
            <a:t>Pembatasan</a:t>
          </a:r>
          <a:r>
            <a:rPr lang="en-US" b="1" dirty="0"/>
            <a:t> </a:t>
          </a:r>
          <a:r>
            <a:rPr lang="en-US" b="1" dirty="0" err="1"/>
            <a:t>Kekuasaan</a:t>
          </a:r>
          <a:endParaRPr lang="en-ID" dirty="0"/>
        </a:p>
      </dgm:t>
    </dgm:pt>
    <dgm:pt modelId="{A98EB7B9-2520-419B-BF9C-88F632EDC83F}" type="parTrans" cxnId="{9E2F888E-A1D1-43DC-9B23-518FF471E8D3}">
      <dgm:prSet/>
      <dgm:spPr/>
      <dgm:t>
        <a:bodyPr/>
        <a:lstStyle/>
        <a:p>
          <a:endParaRPr lang="en-ID"/>
        </a:p>
      </dgm:t>
    </dgm:pt>
    <dgm:pt modelId="{1FF69FFD-C0FB-43F3-ABE4-E6985B413A3B}" type="sibTrans" cxnId="{9E2F888E-A1D1-43DC-9B23-518FF471E8D3}">
      <dgm:prSet/>
      <dgm:spPr/>
      <dgm:t>
        <a:bodyPr/>
        <a:lstStyle/>
        <a:p>
          <a:endParaRPr lang="en-ID"/>
        </a:p>
      </dgm:t>
    </dgm:pt>
    <dgm:pt modelId="{622ABAA4-D7A1-414A-9CFD-94F50142922C}">
      <dgm:prSet phldrT="[Text]"/>
      <dgm:spPr/>
      <dgm:t>
        <a:bodyPr/>
        <a:lstStyle/>
        <a:p>
          <a:r>
            <a:rPr lang="en-US" i="1" dirty="0" err="1"/>
            <a:t>Prinsip</a:t>
          </a:r>
          <a:r>
            <a:rPr lang="en-US" dirty="0"/>
            <a:t> </a:t>
          </a:r>
          <a:r>
            <a:rPr lang="en-US" b="1" i="1" dirty="0" err="1"/>
            <a:t>Perubahan</a:t>
          </a:r>
          <a:r>
            <a:rPr lang="en-US" b="1" i="1" dirty="0"/>
            <a:t> </a:t>
          </a:r>
          <a:r>
            <a:rPr lang="en-US" b="1" i="1" dirty="0" err="1"/>
            <a:t>Konstitusi</a:t>
          </a:r>
          <a:endParaRPr lang="en-ID" dirty="0"/>
        </a:p>
      </dgm:t>
    </dgm:pt>
    <dgm:pt modelId="{F8B458EF-E11F-4E4E-B7C1-872DA9B95DE3}" type="parTrans" cxnId="{70B0B190-C03A-4964-9795-79705A66F63C}">
      <dgm:prSet/>
      <dgm:spPr/>
      <dgm:t>
        <a:bodyPr/>
        <a:lstStyle/>
        <a:p>
          <a:endParaRPr lang="en-ID"/>
        </a:p>
      </dgm:t>
    </dgm:pt>
    <dgm:pt modelId="{841A2CB7-FCF0-4A33-9BDB-2E16C5FCFB3D}" type="sibTrans" cxnId="{70B0B190-C03A-4964-9795-79705A66F63C}">
      <dgm:prSet/>
      <dgm:spPr/>
      <dgm:t>
        <a:bodyPr/>
        <a:lstStyle/>
        <a:p>
          <a:endParaRPr lang="en-ID"/>
        </a:p>
      </dgm:t>
    </dgm:pt>
    <dgm:pt modelId="{B9D91A19-1DB8-4B95-ADD1-DD1C3F603BC7}">
      <dgm:prSet phldrT="[Text]"/>
      <dgm:spPr/>
      <dgm:t>
        <a:bodyPr/>
        <a:lstStyle/>
        <a:p>
          <a:r>
            <a:rPr lang="en-US" i="1" dirty="0" err="1"/>
            <a:t>Larangan</a:t>
          </a:r>
          <a:r>
            <a:rPr lang="en-US" dirty="0"/>
            <a:t> </a:t>
          </a:r>
          <a:r>
            <a:rPr lang="en-US" b="1" dirty="0" err="1"/>
            <a:t>Merubah</a:t>
          </a:r>
          <a:r>
            <a:rPr lang="en-US" b="1" dirty="0"/>
            <a:t> Sifat </a:t>
          </a:r>
          <a:r>
            <a:rPr lang="en-US" b="1" dirty="0" err="1"/>
            <a:t>Tertentu</a:t>
          </a:r>
          <a:endParaRPr lang="en-ID" dirty="0"/>
        </a:p>
      </dgm:t>
    </dgm:pt>
    <dgm:pt modelId="{DA57A93F-26BC-422D-B465-CB09B21CB9CB}" type="parTrans" cxnId="{5805F66C-8CCA-4265-A162-6DAA872D2D55}">
      <dgm:prSet/>
      <dgm:spPr/>
      <dgm:t>
        <a:bodyPr/>
        <a:lstStyle/>
        <a:p>
          <a:endParaRPr lang="en-ID"/>
        </a:p>
      </dgm:t>
    </dgm:pt>
    <dgm:pt modelId="{26510A45-1F9B-4937-9D49-C6CD2D2AC046}" type="sibTrans" cxnId="{5805F66C-8CCA-4265-A162-6DAA872D2D55}">
      <dgm:prSet/>
      <dgm:spPr/>
      <dgm:t>
        <a:bodyPr/>
        <a:lstStyle/>
        <a:p>
          <a:endParaRPr lang="en-ID"/>
        </a:p>
      </dgm:t>
    </dgm:pt>
    <dgm:pt modelId="{515D11E1-803F-4131-B7FC-54E7FCA195BB}" type="pres">
      <dgm:prSet presAssocID="{1A3184DD-B008-44F1-884D-C8A09BD35F6E}" presName="Name0" presStyleCnt="0">
        <dgm:presLayoutVars>
          <dgm:dir/>
          <dgm:resizeHandles val="exact"/>
        </dgm:presLayoutVars>
      </dgm:prSet>
      <dgm:spPr/>
    </dgm:pt>
    <dgm:pt modelId="{DE18FC7D-DC75-4E79-8359-2B573F962DCE}" type="pres">
      <dgm:prSet presAssocID="{6D986A92-5F35-46EC-A7B2-AEA035A9D40B}" presName="node" presStyleLbl="node1" presStyleIdx="0" presStyleCnt="9">
        <dgm:presLayoutVars>
          <dgm:bulletEnabled val="1"/>
        </dgm:presLayoutVars>
      </dgm:prSet>
      <dgm:spPr/>
    </dgm:pt>
    <dgm:pt modelId="{28ECF26E-C2D8-463F-BEB5-B5F60F6998F1}" type="pres">
      <dgm:prSet presAssocID="{0AD81D07-BE7B-475A-A465-6CBCDDFA6FE4}" presName="sibTrans" presStyleLbl="sibTrans1D1" presStyleIdx="0" presStyleCnt="8"/>
      <dgm:spPr/>
    </dgm:pt>
    <dgm:pt modelId="{D50D8D07-9749-468E-97BB-8F8381FD578A}" type="pres">
      <dgm:prSet presAssocID="{0AD81D07-BE7B-475A-A465-6CBCDDFA6FE4}" presName="connectorText" presStyleLbl="sibTrans1D1" presStyleIdx="0" presStyleCnt="8"/>
      <dgm:spPr/>
    </dgm:pt>
    <dgm:pt modelId="{B1E467A7-4E85-471F-AC98-10A2BD0A0F1F}" type="pres">
      <dgm:prSet presAssocID="{CAC872AC-BEC2-44B6-90DF-DFD820009FDA}" presName="node" presStyleLbl="node1" presStyleIdx="1" presStyleCnt="9">
        <dgm:presLayoutVars>
          <dgm:bulletEnabled val="1"/>
        </dgm:presLayoutVars>
      </dgm:prSet>
      <dgm:spPr/>
    </dgm:pt>
    <dgm:pt modelId="{B352CC95-3118-4EA0-B7EE-703BD4B30E09}" type="pres">
      <dgm:prSet presAssocID="{FA731D32-0315-4A81-889C-F9C8EA459109}" presName="sibTrans" presStyleLbl="sibTrans1D1" presStyleIdx="1" presStyleCnt="8"/>
      <dgm:spPr/>
    </dgm:pt>
    <dgm:pt modelId="{7ADD8FCE-BAFB-48DF-A415-0ACAD34CF207}" type="pres">
      <dgm:prSet presAssocID="{FA731D32-0315-4A81-889C-F9C8EA459109}" presName="connectorText" presStyleLbl="sibTrans1D1" presStyleIdx="1" presStyleCnt="8"/>
      <dgm:spPr/>
    </dgm:pt>
    <dgm:pt modelId="{2323DA70-EDDA-4DE4-A528-95B152D528E8}" type="pres">
      <dgm:prSet presAssocID="{A22AE2CB-63CA-42E3-9913-25B056128004}" presName="node" presStyleLbl="node1" presStyleIdx="2" presStyleCnt="9">
        <dgm:presLayoutVars>
          <dgm:bulletEnabled val="1"/>
        </dgm:presLayoutVars>
      </dgm:prSet>
      <dgm:spPr/>
    </dgm:pt>
    <dgm:pt modelId="{EAA931F1-D8D6-4E3C-8CB9-A37F9A4EFF30}" type="pres">
      <dgm:prSet presAssocID="{01181C6B-4BF2-41D0-8FCC-D178057706FA}" presName="sibTrans" presStyleLbl="sibTrans1D1" presStyleIdx="2" presStyleCnt="8"/>
      <dgm:spPr/>
    </dgm:pt>
    <dgm:pt modelId="{92A7A79C-0B2B-46A5-A011-456A344AD828}" type="pres">
      <dgm:prSet presAssocID="{01181C6B-4BF2-41D0-8FCC-D178057706FA}" presName="connectorText" presStyleLbl="sibTrans1D1" presStyleIdx="2" presStyleCnt="8"/>
      <dgm:spPr/>
    </dgm:pt>
    <dgm:pt modelId="{069ACA74-B7B8-4C57-8AE1-3B78CD57AC67}" type="pres">
      <dgm:prSet presAssocID="{4168A13A-9727-448B-9F2F-A2D0F64B998B}" presName="node" presStyleLbl="node1" presStyleIdx="3" presStyleCnt="9">
        <dgm:presLayoutVars>
          <dgm:bulletEnabled val="1"/>
        </dgm:presLayoutVars>
      </dgm:prSet>
      <dgm:spPr/>
    </dgm:pt>
    <dgm:pt modelId="{5533D751-5C68-4BC9-A875-D95169A93B68}" type="pres">
      <dgm:prSet presAssocID="{1D008B3A-99B7-4FEE-A0C5-8A5A956991D9}" presName="sibTrans" presStyleLbl="sibTrans1D1" presStyleIdx="3" presStyleCnt="8"/>
      <dgm:spPr/>
    </dgm:pt>
    <dgm:pt modelId="{35AD496F-71E0-482C-9C38-8676ABFFCB82}" type="pres">
      <dgm:prSet presAssocID="{1D008B3A-99B7-4FEE-A0C5-8A5A956991D9}" presName="connectorText" presStyleLbl="sibTrans1D1" presStyleIdx="3" presStyleCnt="8"/>
      <dgm:spPr/>
    </dgm:pt>
    <dgm:pt modelId="{345C0C89-0FD9-40E5-A94B-44002A1307CC}" type="pres">
      <dgm:prSet presAssocID="{4004F628-F45E-44CE-A4B3-D2A67C08892A}" presName="node" presStyleLbl="node1" presStyleIdx="4" presStyleCnt="9">
        <dgm:presLayoutVars>
          <dgm:bulletEnabled val="1"/>
        </dgm:presLayoutVars>
      </dgm:prSet>
      <dgm:spPr/>
    </dgm:pt>
    <dgm:pt modelId="{A27A4F23-88C8-4492-807B-35AED5F6D8D9}" type="pres">
      <dgm:prSet presAssocID="{5514F610-B7A6-48CD-973D-A93B213BA25F}" presName="sibTrans" presStyleLbl="sibTrans1D1" presStyleIdx="4" presStyleCnt="8"/>
      <dgm:spPr/>
    </dgm:pt>
    <dgm:pt modelId="{C56493D4-0FD6-4E78-8189-FD0B1AD267F2}" type="pres">
      <dgm:prSet presAssocID="{5514F610-B7A6-48CD-973D-A93B213BA25F}" presName="connectorText" presStyleLbl="sibTrans1D1" presStyleIdx="4" presStyleCnt="8"/>
      <dgm:spPr/>
    </dgm:pt>
    <dgm:pt modelId="{6D8EB18B-B452-4E59-AB06-195335ECF7B1}" type="pres">
      <dgm:prSet presAssocID="{781E7641-2F94-465A-8948-AD1165875371}" presName="node" presStyleLbl="node1" presStyleIdx="5" presStyleCnt="9">
        <dgm:presLayoutVars>
          <dgm:bulletEnabled val="1"/>
        </dgm:presLayoutVars>
      </dgm:prSet>
      <dgm:spPr/>
    </dgm:pt>
    <dgm:pt modelId="{08CF2F08-C379-455A-8964-6485A997D97C}" type="pres">
      <dgm:prSet presAssocID="{E9765488-19B2-4C06-B71E-BCE9B17FFFEF}" presName="sibTrans" presStyleLbl="sibTrans1D1" presStyleIdx="5" presStyleCnt="8"/>
      <dgm:spPr/>
    </dgm:pt>
    <dgm:pt modelId="{7A7AB094-943D-4F46-BF52-A1182EC6E2CC}" type="pres">
      <dgm:prSet presAssocID="{E9765488-19B2-4C06-B71E-BCE9B17FFFEF}" presName="connectorText" presStyleLbl="sibTrans1D1" presStyleIdx="5" presStyleCnt="8"/>
      <dgm:spPr/>
    </dgm:pt>
    <dgm:pt modelId="{C51C00D1-7A40-4B85-BD7E-31576B94A9EC}" type="pres">
      <dgm:prSet presAssocID="{6E979DD5-4099-48D5-ADB6-B0E136747323}" presName="node" presStyleLbl="node1" presStyleIdx="6" presStyleCnt="9">
        <dgm:presLayoutVars>
          <dgm:bulletEnabled val="1"/>
        </dgm:presLayoutVars>
      </dgm:prSet>
      <dgm:spPr/>
    </dgm:pt>
    <dgm:pt modelId="{C568EA31-F5C3-4E84-A612-5B839F0E847A}" type="pres">
      <dgm:prSet presAssocID="{1FF69FFD-C0FB-43F3-ABE4-E6985B413A3B}" presName="sibTrans" presStyleLbl="sibTrans1D1" presStyleIdx="6" presStyleCnt="8"/>
      <dgm:spPr/>
    </dgm:pt>
    <dgm:pt modelId="{74892A2C-318E-4890-A7C7-8A169683634F}" type="pres">
      <dgm:prSet presAssocID="{1FF69FFD-C0FB-43F3-ABE4-E6985B413A3B}" presName="connectorText" presStyleLbl="sibTrans1D1" presStyleIdx="6" presStyleCnt="8"/>
      <dgm:spPr/>
    </dgm:pt>
    <dgm:pt modelId="{3597B661-89FB-4AF2-A71E-689241FCA608}" type="pres">
      <dgm:prSet presAssocID="{622ABAA4-D7A1-414A-9CFD-94F50142922C}" presName="node" presStyleLbl="node1" presStyleIdx="7" presStyleCnt="9">
        <dgm:presLayoutVars>
          <dgm:bulletEnabled val="1"/>
        </dgm:presLayoutVars>
      </dgm:prSet>
      <dgm:spPr/>
    </dgm:pt>
    <dgm:pt modelId="{9275F89A-F02C-422C-B9B4-2021A4FF81B6}" type="pres">
      <dgm:prSet presAssocID="{841A2CB7-FCF0-4A33-9BDB-2E16C5FCFB3D}" presName="sibTrans" presStyleLbl="sibTrans1D1" presStyleIdx="7" presStyleCnt="8"/>
      <dgm:spPr/>
    </dgm:pt>
    <dgm:pt modelId="{BD502808-3415-4BA0-90C9-329ED3511D3C}" type="pres">
      <dgm:prSet presAssocID="{841A2CB7-FCF0-4A33-9BDB-2E16C5FCFB3D}" presName="connectorText" presStyleLbl="sibTrans1D1" presStyleIdx="7" presStyleCnt="8"/>
      <dgm:spPr/>
    </dgm:pt>
    <dgm:pt modelId="{3E7738D1-1BAB-4809-8CD4-43525BDEDFB8}" type="pres">
      <dgm:prSet presAssocID="{B9D91A19-1DB8-4B95-ADD1-DD1C3F603BC7}" presName="node" presStyleLbl="node1" presStyleIdx="8" presStyleCnt="9">
        <dgm:presLayoutVars>
          <dgm:bulletEnabled val="1"/>
        </dgm:presLayoutVars>
      </dgm:prSet>
      <dgm:spPr/>
    </dgm:pt>
  </dgm:ptLst>
  <dgm:cxnLst>
    <dgm:cxn modelId="{56F08B00-E2E7-4C9E-A811-FBB4ACD5031D}" type="presOf" srcId="{1FF69FFD-C0FB-43F3-ABE4-E6985B413A3B}" destId="{C568EA31-F5C3-4E84-A612-5B839F0E847A}" srcOrd="0" destOrd="0" presId="urn:microsoft.com/office/officeart/2005/8/layout/bProcess3"/>
    <dgm:cxn modelId="{06D96316-671F-4557-98D2-57D0F3F59D88}" type="presOf" srcId="{6D986A92-5F35-46EC-A7B2-AEA035A9D40B}" destId="{DE18FC7D-DC75-4E79-8359-2B573F962DCE}" srcOrd="0" destOrd="0" presId="urn:microsoft.com/office/officeart/2005/8/layout/bProcess3"/>
    <dgm:cxn modelId="{309B1D1B-D975-4C65-9B41-904F8880817F}" type="presOf" srcId="{1FF69FFD-C0FB-43F3-ABE4-E6985B413A3B}" destId="{74892A2C-318E-4890-A7C7-8A169683634F}" srcOrd="1" destOrd="0" presId="urn:microsoft.com/office/officeart/2005/8/layout/bProcess3"/>
    <dgm:cxn modelId="{BDCEC31D-FE60-4CD1-83BD-300C44013167}" srcId="{1A3184DD-B008-44F1-884D-C8A09BD35F6E}" destId="{4004F628-F45E-44CE-A4B3-D2A67C08892A}" srcOrd="4" destOrd="0" parTransId="{FF8C584F-CED4-46A2-9F86-14930514B4DC}" sibTransId="{5514F610-B7A6-48CD-973D-A93B213BA25F}"/>
    <dgm:cxn modelId="{CD9B863B-854C-4C52-A574-E136AEA631D0}" type="presOf" srcId="{1D008B3A-99B7-4FEE-A0C5-8A5A956991D9}" destId="{5533D751-5C68-4BC9-A875-D95169A93B68}" srcOrd="0" destOrd="0" presId="urn:microsoft.com/office/officeart/2005/8/layout/bProcess3"/>
    <dgm:cxn modelId="{D7BF375C-569E-48DF-B9E9-31B92392156B}" srcId="{1A3184DD-B008-44F1-884D-C8A09BD35F6E}" destId="{6D986A92-5F35-46EC-A7B2-AEA035A9D40B}" srcOrd="0" destOrd="0" parTransId="{A24A944A-84BE-455B-A024-9F784B01C697}" sibTransId="{0AD81D07-BE7B-475A-A465-6CBCDDFA6FE4}"/>
    <dgm:cxn modelId="{96DFBA4C-FB13-4E6D-9CE0-16E987C689CA}" type="presOf" srcId="{E9765488-19B2-4C06-B71E-BCE9B17FFFEF}" destId="{08CF2F08-C379-455A-8964-6485A997D97C}" srcOrd="0" destOrd="0" presId="urn:microsoft.com/office/officeart/2005/8/layout/bProcess3"/>
    <dgm:cxn modelId="{5805F66C-8CCA-4265-A162-6DAA872D2D55}" srcId="{1A3184DD-B008-44F1-884D-C8A09BD35F6E}" destId="{B9D91A19-1DB8-4B95-ADD1-DD1C3F603BC7}" srcOrd="8" destOrd="0" parTransId="{DA57A93F-26BC-422D-B465-CB09B21CB9CB}" sibTransId="{26510A45-1F9B-4937-9D49-C6CD2D2AC046}"/>
    <dgm:cxn modelId="{01639F53-CD22-439D-89F3-AFE976CD469F}" srcId="{1A3184DD-B008-44F1-884D-C8A09BD35F6E}" destId="{A22AE2CB-63CA-42E3-9913-25B056128004}" srcOrd="2" destOrd="0" parTransId="{7C479E5F-064C-4464-9CDD-7C1150F9EEDB}" sibTransId="{01181C6B-4BF2-41D0-8FCC-D178057706FA}"/>
    <dgm:cxn modelId="{2BC1A77E-A60C-47A8-8A7F-25F6DB068FB2}" type="presOf" srcId="{CAC872AC-BEC2-44B6-90DF-DFD820009FDA}" destId="{B1E467A7-4E85-471F-AC98-10A2BD0A0F1F}" srcOrd="0" destOrd="0" presId="urn:microsoft.com/office/officeart/2005/8/layout/bProcess3"/>
    <dgm:cxn modelId="{39E75B80-2529-4321-AFFB-689FD04D6ED5}" type="presOf" srcId="{E9765488-19B2-4C06-B71E-BCE9B17FFFEF}" destId="{7A7AB094-943D-4F46-BF52-A1182EC6E2CC}" srcOrd="1" destOrd="0" presId="urn:microsoft.com/office/officeart/2005/8/layout/bProcess3"/>
    <dgm:cxn modelId="{85A58D84-42D6-4435-BBD0-DFAD7297BE6B}" type="presOf" srcId="{4168A13A-9727-448B-9F2F-A2D0F64B998B}" destId="{069ACA74-B7B8-4C57-8AE1-3B78CD57AC67}" srcOrd="0" destOrd="0" presId="urn:microsoft.com/office/officeart/2005/8/layout/bProcess3"/>
    <dgm:cxn modelId="{1EC6CF89-3246-4E88-AE0A-474495CFF2D0}" srcId="{1A3184DD-B008-44F1-884D-C8A09BD35F6E}" destId="{CAC872AC-BEC2-44B6-90DF-DFD820009FDA}" srcOrd="1" destOrd="0" parTransId="{D7631F96-2E90-4F7A-9CD2-220FEFB4E86C}" sibTransId="{FA731D32-0315-4A81-889C-F9C8EA459109}"/>
    <dgm:cxn modelId="{E51AA28B-0E11-4747-88C1-7C7375293F5C}" type="presOf" srcId="{FA731D32-0315-4A81-889C-F9C8EA459109}" destId="{7ADD8FCE-BAFB-48DF-A415-0ACAD34CF207}" srcOrd="1" destOrd="0" presId="urn:microsoft.com/office/officeart/2005/8/layout/bProcess3"/>
    <dgm:cxn modelId="{9E2F888E-A1D1-43DC-9B23-518FF471E8D3}" srcId="{1A3184DD-B008-44F1-884D-C8A09BD35F6E}" destId="{6E979DD5-4099-48D5-ADB6-B0E136747323}" srcOrd="6" destOrd="0" parTransId="{A98EB7B9-2520-419B-BF9C-88F632EDC83F}" sibTransId="{1FF69FFD-C0FB-43F3-ABE4-E6985B413A3B}"/>
    <dgm:cxn modelId="{70B0B190-C03A-4964-9795-79705A66F63C}" srcId="{1A3184DD-B008-44F1-884D-C8A09BD35F6E}" destId="{622ABAA4-D7A1-414A-9CFD-94F50142922C}" srcOrd="7" destOrd="0" parTransId="{F8B458EF-E11F-4E4E-B7C1-872DA9B95DE3}" sibTransId="{841A2CB7-FCF0-4A33-9BDB-2E16C5FCFB3D}"/>
    <dgm:cxn modelId="{6BFC9891-E2FD-4C46-A39A-452677125F77}" srcId="{1A3184DD-B008-44F1-884D-C8A09BD35F6E}" destId="{781E7641-2F94-465A-8948-AD1165875371}" srcOrd="5" destOrd="0" parTransId="{3E2F7930-A3B7-4FF2-9638-42B4643995C5}" sibTransId="{E9765488-19B2-4C06-B71E-BCE9B17FFFEF}"/>
    <dgm:cxn modelId="{674C6B92-490D-4F5D-B078-3492C4C07E6F}" type="presOf" srcId="{0AD81D07-BE7B-475A-A465-6CBCDDFA6FE4}" destId="{D50D8D07-9749-468E-97BB-8F8381FD578A}" srcOrd="1" destOrd="0" presId="urn:microsoft.com/office/officeart/2005/8/layout/bProcess3"/>
    <dgm:cxn modelId="{46C00593-4FC8-4EE4-BEE5-1C4B7C936420}" type="presOf" srcId="{781E7641-2F94-465A-8948-AD1165875371}" destId="{6D8EB18B-B452-4E59-AB06-195335ECF7B1}" srcOrd="0" destOrd="0" presId="urn:microsoft.com/office/officeart/2005/8/layout/bProcess3"/>
    <dgm:cxn modelId="{47E23196-C13E-4417-9DAF-065918671D66}" type="presOf" srcId="{622ABAA4-D7A1-414A-9CFD-94F50142922C}" destId="{3597B661-89FB-4AF2-A71E-689241FCA608}" srcOrd="0" destOrd="0" presId="urn:microsoft.com/office/officeart/2005/8/layout/bProcess3"/>
    <dgm:cxn modelId="{E30D4099-D977-4605-A100-66F18406ECED}" type="presOf" srcId="{1D008B3A-99B7-4FEE-A0C5-8A5A956991D9}" destId="{35AD496F-71E0-482C-9C38-8676ABFFCB82}" srcOrd="1" destOrd="0" presId="urn:microsoft.com/office/officeart/2005/8/layout/bProcess3"/>
    <dgm:cxn modelId="{7F5A3FA5-80AF-47A9-AA70-2FD14E9F4092}" type="presOf" srcId="{0AD81D07-BE7B-475A-A465-6CBCDDFA6FE4}" destId="{28ECF26E-C2D8-463F-BEB5-B5F60F6998F1}" srcOrd="0" destOrd="0" presId="urn:microsoft.com/office/officeart/2005/8/layout/bProcess3"/>
    <dgm:cxn modelId="{E17845A9-025E-4282-B474-26802FC7BDE2}" type="presOf" srcId="{FA731D32-0315-4A81-889C-F9C8EA459109}" destId="{B352CC95-3118-4EA0-B7EE-703BD4B30E09}" srcOrd="0" destOrd="0" presId="urn:microsoft.com/office/officeart/2005/8/layout/bProcess3"/>
    <dgm:cxn modelId="{77AF3EC2-C0A9-4338-95ED-103136152F2A}" type="presOf" srcId="{01181C6B-4BF2-41D0-8FCC-D178057706FA}" destId="{EAA931F1-D8D6-4E3C-8CB9-A37F9A4EFF30}" srcOrd="0" destOrd="0" presId="urn:microsoft.com/office/officeart/2005/8/layout/bProcess3"/>
    <dgm:cxn modelId="{495BC5C6-9F66-42AD-AFF5-3CBE6413BB47}" type="presOf" srcId="{1A3184DD-B008-44F1-884D-C8A09BD35F6E}" destId="{515D11E1-803F-4131-B7FC-54E7FCA195BB}" srcOrd="0" destOrd="0" presId="urn:microsoft.com/office/officeart/2005/8/layout/bProcess3"/>
    <dgm:cxn modelId="{041F83C7-184C-43FF-9A7E-B6304B101DB8}" type="presOf" srcId="{A22AE2CB-63CA-42E3-9913-25B056128004}" destId="{2323DA70-EDDA-4DE4-A528-95B152D528E8}" srcOrd="0" destOrd="0" presId="urn:microsoft.com/office/officeart/2005/8/layout/bProcess3"/>
    <dgm:cxn modelId="{B9A8FBC9-9DCF-45A5-971C-40E6CB11A9D6}" type="presOf" srcId="{841A2CB7-FCF0-4A33-9BDB-2E16C5FCFB3D}" destId="{9275F89A-F02C-422C-B9B4-2021A4FF81B6}" srcOrd="0" destOrd="0" presId="urn:microsoft.com/office/officeart/2005/8/layout/bProcess3"/>
    <dgm:cxn modelId="{6F8EE2CF-3ABE-4DBE-88E4-D06F5FC671DD}" type="presOf" srcId="{841A2CB7-FCF0-4A33-9BDB-2E16C5FCFB3D}" destId="{BD502808-3415-4BA0-90C9-329ED3511D3C}" srcOrd="1" destOrd="0" presId="urn:microsoft.com/office/officeart/2005/8/layout/bProcess3"/>
    <dgm:cxn modelId="{81B8D9D0-0048-4327-BFFF-D1AF4BE45FFB}" type="presOf" srcId="{5514F610-B7A6-48CD-973D-A93B213BA25F}" destId="{C56493D4-0FD6-4E78-8189-FD0B1AD267F2}" srcOrd="1" destOrd="0" presId="urn:microsoft.com/office/officeart/2005/8/layout/bProcess3"/>
    <dgm:cxn modelId="{50249BD5-0D31-4FE3-805C-83FD08D4B499}" type="presOf" srcId="{01181C6B-4BF2-41D0-8FCC-D178057706FA}" destId="{92A7A79C-0B2B-46A5-A011-456A344AD828}" srcOrd="1" destOrd="0" presId="urn:microsoft.com/office/officeart/2005/8/layout/bProcess3"/>
    <dgm:cxn modelId="{DCFB70DC-1538-4091-9182-70F203EF5733}" type="presOf" srcId="{B9D91A19-1DB8-4B95-ADD1-DD1C3F603BC7}" destId="{3E7738D1-1BAB-4809-8CD4-43525BDEDFB8}" srcOrd="0" destOrd="0" presId="urn:microsoft.com/office/officeart/2005/8/layout/bProcess3"/>
    <dgm:cxn modelId="{974265DE-496C-4635-82F6-4BDE7AB3A584}" type="presOf" srcId="{6E979DD5-4099-48D5-ADB6-B0E136747323}" destId="{C51C00D1-7A40-4B85-BD7E-31576B94A9EC}" srcOrd="0" destOrd="0" presId="urn:microsoft.com/office/officeart/2005/8/layout/bProcess3"/>
    <dgm:cxn modelId="{E8DA8FDE-9430-440A-9B3A-86C270DC8C4C}" type="presOf" srcId="{5514F610-B7A6-48CD-973D-A93B213BA25F}" destId="{A27A4F23-88C8-4492-807B-35AED5F6D8D9}" srcOrd="0" destOrd="0" presId="urn:microsoft.com/office/officeart/2005/8/layout/bProcess3"/>
    <dgm:cxn modelId="{982585E2-2193-4591-9C30-0A72FBF9CC73}" type="presOf" srcId="{4004F628-F45E-44CE-A4B3-D2A67C08892A}" destId="{345C0C89-0FD9-40E5-A94B-44002A1307CC}" srcOrd="0" destOrd="0" presId="urn:microsoft.com/office/officeart/2005/8/layout/bProcess3"/>
    <dgm:cxn modelId="{CA0C60F5-BC3C-40F7-9947-E61706F055C5}" srcId="{1A3184DD-B008-44F1-884D-C8A09BD35F6E}" destId="{4168A13A-9727-448B-9F2F-A2D0F64B998B}" srcOrd="3" destOrd="0" parTransId="{BF8965EE-C158-4C80-BAD6-557DB68EC981}" sibTransId="{1D008B3A-99B7-4FEE-A0C5-8A5A956991D9}"/>
    <dgm:cxn modelId="{02124146-5CA7-4F58-9AD1-52D38B2E1CE8}" type="presParOf" srcId="{515D11E1-803F-4131-B7FC-54E7FCA195BB}" destId="{DE18FC7D-DC75-4E79-8359-2B573F962DCE}" srcOrd="0" destOrd="0" presId="urn:microsoft.com/office/officeart/2005/8/layout/bProcess3"/>
    <dgm:cxn modelId="{70D499BC-F27E-4792-B1B3-11889707501E}" type="presParOf" srcId="{515D11E1-803F-4131-B7FC-54E7FCA195BB}" destId="{28ECF26E-C2D8-463F-BEB5-B5F60F6998F1}" srcOrd="1" destOrd="0" presId="urn:microsoft.com/office/officeart/2005/8/layout/bProcess3"/>
    <dgm:cxn modelId="{35EA0D6C-601E-4D8A-B5F9-3EB8740A58BD}" type="presParOf" srcId="{28ECF26E-C2D8-463F-BEB5-B5F60F6998F1}" destId="{D50D8D07-9749-468E-97BB-8F8381FD578A}" srcOrd="0" destOrd="0" presId="urn:microsoft.com/office/officeart/2005/8/layout/bProcess3"/>
    <dgm:cxn modelId="{B37CA1D8-4CDF-44A1-AE71-671AAA8BB9C7}" type="presParOf" srcId="{515D11E1-803F-4131-B7FC-54E7FCA195BB}" destId="{B1E467A7-4E85-471F-AC98-10A2BD0A0F1F}" srcOrd="2" destOrd="0" presId="urn:microsoft.com/office/officeart/2005/8/layout/bProcess3"/>
    <dgm:cxn modelId="{8C88A811-A99B-4052-88E2-E30A6BCB94E0}" type="presParOf" srcId="{515D11E1-803F-4131-B7FC-54E7FCA195BB}" destId="{B352CC95-3118-4EA0-B7EE-703BD4B30E09}" srcOrd="3" destOrd="0" presId="urn:microsoft.com/office/officeart/2005/8/layout/bProcess3"/>
    <dgm:cxn modelId="{91B82833-2C08-4C79-8E0A-ABB8817F37BF}" type="presParOf" srcId="{B352CC95-3118-4EA0-B7EE-703BD4B30E09}" destId="{7ADD8FCE-BAFB-48DF-A415-0ACAD34CF207}" srcOrd="0" destOrd="0" presId="urn:microsoft.com/office/officeart/2005/8/layout/bProcess3"/>
    <dgm:cxn modelId="{19E77BE7-0DE5-4CC5-A297-357BBF97B62B}" type="presParOf" srcId="{515D11E1-803F-4131-B7FC-54E7FCA195BB}" destId="{2323DA70-EDDA-4DE4-A528-95B152D528E8}" srcOrd="4" destOrd="0" presId="urn:microsoft.com/office/officeart/2005/8/layout/bProcess3"/>
    <dgm:cxn modelId="{1673C5BA-BB92-4912-83F2-8D0FF7F3A694}" type="presParOf" srcId="{515D11E1-803F-4131-B7FC-54E7FCA195BB}" destId="{EAA931F1-D8D6-4E3C-8CB9-A37F9A4EFF30}" srcOrd="5" destOrd="0" presId="urn:microsoft.com/office/officeart/2005/8/layout/bProcess3"/>
    <dgm:cxn modelId="{C933E69D-5C4A-4B87-9489-6058307458B8}" type="presParOf" srcId="{EAA931F1-D8D6-4E3C-8CB9-A37F9A4EFF30}" destId="{92A7A79C-0B2B-46A5-A011-456A344AD828}" srcOrd="0" destOrd="0" presId="urn:microsoft.com/office/officeart/2005/8/layout/bProcess3"/>
    <dgm:cxn modelId="{2B794F70-F25E-424E-9271-8B777F06725C}" type="presParOf" srcId="{515D11E1-803F-4131-B7FC-54E7FCA195BB}" destId="{069ACA74-B7B8-4C57-8AE1-3B78CD57AC67}" srcOrd="6" destOrd="0" presId="urn:microsoft.com/office/officeart/2005/8/layout/bProcess3"/>
    <dgm:cxn modelId="{4FC41162-6A4A-4A76-BF1A-85BFF7AAECAB}" type="presParOf" srcId="{515D11E1-803F-4131-B7FC-54E7FCA195BB}" destId="{5533D751-5C68-4BC9-A875-D95169A93B68}" srcOrd="7" destOrd="0" presId="urn:microsoft.com/office/officeart/2005/8/layout/bProcess3"/>
    <dgm:cxn modelId="{016842E5-A695-400E-B262-4321DEB23CAE}" type="presParOf" srcId="{5533D751-5C68-4BC9-A875-D95169A93B68}" destId="{35AD496F-71E0-482C-9C38-8676ABFFCB82}" srcOrd="0" destOrd="0" presId="urn:microsoft.com/office/officeart/2005/8/layout/bProcess3"/>
    <dgm:cxn modelId="{492E2C87-77FC-4ECA-AF0D-2C766DBE42F1}" type="presParOf" srcId="{515D11E1-803F-4131-B7FC-54E7FCA195BB}" destId="{345C0C89-0FD9-40E5-A94B-44002A1307CC}" srcOrd="8" destOrd="0" presId="urn:microsoft.com/office/officeart/2005/8/layout/bProcess3"/>
    <dgm:cxn modelId="{0E7B187D-2618-4A5D-BBEA-6201D6B94236}" type="presParOf" srcId="{515D11E1-803F-4131-B7FC-54E7FCA195BB}" destId="{A27A4F23-88C8-4492-807B-35AED5F6D8D9}" srcOrd="9" destOrd="0" presId="urn:microsoft.com/office/officeart/2005/8/layout/bProcess3"/>
    <dgm:cxn modelId="{7D4A12A7-E578-490B-9C2D-A0408CBA31E7}" type="presParOf" srcId="{A27A4F23-88C8-4492-807B-35AED5F6D8D9}" destId="{C56493D4-0FD6-4E78-8189-FD0B1AD267F2}" srcOrd="0" destOrd="0" presId="urn:microsoft.com/office/officeart/2005/8/layout/bProcess3"/>
    <dgm:cxn modelId="{FB3BE86E-49A8-421C-90A7-B120EDD58BE1}" type="presParOf" srcId="{515D11E1-803F-4131-B7FC-54E7FCA195BB}" destId="{6D8EB18B-B452-4E59-AB06-195335ECF7B1}" srcOrd="10" destOrd="0" presId="urn:microsoft.com/office/officeart/2005/8/layout/bProcess3"/>
    <dgm:cxn modelId="{CB010597-76AC-488F-85A9-271909EEEA43}" type="presParOf" srcId="{515D11E1-803F-4131-B7FC-54E7FCA195BB}" destId="{08CF2F08-C379-455A-8964-6485A997D97C}" srcOrd="11" destOrd="0" presId="urn:microsoft.com/office/officeart/2005/8/layout/bProcess3"/>
    <dgm:cxn modelId="{2609AAAB-C5B6-48C4-BF30-BD2DDCEEF1B0}" type="presParOf" srcId="{08CF2F08-C379-455A-8964-6485A997D97C}" destId="{7A7AB094-943D-4F46-BF52-A1182EC6E2CC}" srcOrd="0" destOrd="0" presId="urn:microsoft.com/office/officeart/2005/8/layout/bProcess3"/>
    <dgm:cxn modelId="{8EEFB75E-64F9-4152-A6EB-39A32BC955BF}" type="presParOf" srcId="{515D11E1-803F-4131-B7FC-54E7FCA195BB}" destId="{C51C00D1-7A40-4B85-BD7E-31576B94A9EC}" srcOrd="12" destOrd="0" presId="urn:microsoft.com/office/officeart/2005/8/layout/bProcess3"/>
    <dgm:cxn modelId="{7F89D735-6435-431C-B558-A368F6DC9FD5}" type="presParOf" srcId="{515D11E1-803F-4131-B7FC-54E7FCA195BB}" destId="{C568EA31-F5C3-4E84-A612-5B839F0E847A}" srcOrd="13" destOrd="0" presId="urn:microsoft.com/office/officeart/2005/8/layout/bProcess3"/>
    <dgm:cxn modelId="{C1542835-F714-4BAA-9604-ABA5493BA224}" type="presParOf" srcId="{C568EA31-F5C3-4E84-A612-5B839F0E847A}" destId="{74892A2C-318E-4890-A7C7-8A169683634F}" srcOrd="0" destOrd="0" presId="urn:microsoft.com/office/officeart/2005/8/layout/bProcess3"/>
    <dgm:cxn modelId="{18957404-E05E-423E-A27B-444BB0BD212F}" type="presParOf" srcId="{515D11E1-803F-4131-B7FC-54E7FCA195BB}" destId="{3597B661-89FB-4AF2-A71E-689241FCA608}" srcOrd="14" destOrd="0" presId="urn:microsoft.com/office/officeart/2005/8/layout/bProcess3"/>
    <dgm:cxn modelId="{A229DA41-CC2C-4F6A-BB0F-8764530FBC5D}" type="presParOf" srcId="{515D11E1-803F-4131-B7FC-54E7FCA195BB}" destId="{9275F89A-F02C-422C-B9B4-2021A4FF81B6}" srcOrd="15" destOrd="0" presId="urn:microsoft.com/office/officeart/2005/8/layout/bProcess3"/>
    <dgm:cxn modelId="{A7946C87-5816-4E27-8668-AB9688A3A6DC}" type="presParOf" srcId="{9275F89A-F02C-422C-B9B4-2021A4FF81B6}" destId="{BD502808-3415-4BA0-90C9-329ED3511D3C}" srcOrd="0" destOrd="0" presId="urn:microsoft.com/office/officeart/2005/8/layout/bProcess3"/>
    <dgm:cxn modelId="{19244ED6-62AF-4BA3-8F7B-295535D46D2F}" type="presParOf" srcId="{515D11E1-803F-4131-B7FC-54E7FCA195BB}" destId="{3E7738D1-1BAB-4809-8CD4-43525BDEDFB8}" srcOrd="1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CF26E-C2D8-463F-BEB5-B5F60F6998F1}">
      <dsp:nvSpPr>
        <dsp:cNvPr id="0" name=""/>
        <dsp:cNvSpPr/>
      </dsp:nvSpPr>
      <dsp:spPr>
        <a:xfrm>
          <a:off x="2669704" y="533944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500" kern="1200"/>
        </a:p>
      </dsp:txBody>
      <dsp:txXfrm>
        <a:off x="2864480" y="577453"/>
        <a:ext cx="22113" cy="4422"/>
      </dsp:txXfrm>
    </dsp:sp>
    <dsp:sp modelId="{DE18FC7D-DC75-4E79-8359-2B573F962DCE}">
      <dsp:nvSpPr>
        <dsp:cNvPr id="0" name=""/>
        <dsp:cNvSpPr/>
      </dsp:nvSpPr>
      <dsp:spPr>
        <a:xfrm>
          <a:off x="748607" y="2795"/>
          <a:ext cx="1922896" cy="11537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 dirty="0" err="1"/>
            <a:t>Tujuan</a:t>
          </a:r>
          <a:r>
            <a:rPr lang="en-US" sz="2000" kern="1200" dirty="0"/>
            <a:t> </a:t>
          </a:r>
          <a:r>
            <a:rPr lang="en-US" sz="2000" b="1" kern="1200" dirty="0"/>
            <a:t>Negara</a:t>
          </a:r>
          <a:endParaRPr lang="en-ID" sz="2000" b="1" kern="1200" dirty="0"/>
        </a:p>
      </dsp:txBody>
      <dsp:txXfrm>
        <a:off x="748607" y="2795"/>
        <a:ext cx="1922896" cy="1153737"/>
      </dsp:txXfrm>
    </dsp:sp>
    <dsp:sp modelId="{B352CC95-3118-4EA0-B7EE-703BD4B30E09}">
      <dsp:nvSpPr>
        <dsp:cNvPr id="0" name=""/>
        <dsp:cNvSpPr/>
      </dsp:nvSpPr>
      <dsp:spPr>
        <a:xfrm>
          <a:off x="5034866" y="533944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500" kern="1200"/>
        </a:p>
      </dsp:txBody>
      <dsp:txXfrm>
        <a:off x="5229643" y="577453"/>
        <a:ext cx="22113" cy="4422"/>
      </dsp:txXfrm>
    </dsp:sp>
    <dsp:sp modelId="{B1E467A7-4E85-471F-AC98-10A2BD0A0F1F}">
      <dsp:nvSpPr>
        <dsp:cNvPr id="0" name=""/>
        <dsp:cNvSpPr/>
      </dsp:nvSpPr>
      <dsp:spPr>
        <a:xfrm>
          <a:off x="3113770" y="2795"/>
          <a:ext cx="1922896" cy="11537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 dirty="0" err="1"/>
            <a:t>Prinsip</a:t>
          </a:r>
          <a:r>
            <a:rPr lang="en-US" sz="2000" kern="1200" dirty="0"/>
            <a:t> </a:t>
          </a:r>
          <a:r>
            <a:rPr lang="en-US" sz="2000" b="1" kern="1200" dirty="0" err="1"/>
            <a:t>Kedaulatan</a:t>
          </a:r>
          <a:r>
            <a:rPr lang="en-US" sz="2000" b="1" kern="1200" dirty="0"/>
            <a:t> Rakyat</a:t>
          </a:r>
          <a:endParaRPr lang="en-ID" sz="2000" kern="1200" dirty="0"/>
        </a:p>
      </dsp:txBody>
      <dsp:txXfrm>
        <a:off x="3113770" y="2795"/>
        <a:ext cx="1922896" cy="1153737"/>
      </dsp:txXfrm>
    </dsp:sp>
    <dsp:sp modelId="{EAA931F1-D8D6-4E3C-8CB9-A37F9A4EFF30}">
      <dsp:nvSpPr>
        <dsp:cNvPr id="0" name=""/>
        <dsp:cNvSpPr/>
      </dsp:nvSpPr>
      <dsp:spPr>
        <a:xfrm>
          <a:off x="7400029" y="533944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500" kern="1200"/>
        </a:p>
      </dsp:txBody>
      <dsp:txXfrm>
        <a:off x="7594806" y="577453"/>
        <a:ext cx="22113" cy="4422"/>
      </dsp:txXfrm>
    </dsp:sp>
    <dsp:sp modelId="{2323DA70-EDDA-4DE4-A528-95B152D528E8}">
      <dsp:nvSpPr>
        <dsp:cNvPr id="0" name=""/>
        <dsp:cNvSpPr/>
      </dsp:nvSpPr>
      <dsp:spPr>
        <a:xfrm>
          <a:off x="5478933" y="2795"/>
          <a:ext cx="1922896" cy="11537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 dirty="0" err="1"/>
            <a:t>Prinsip</a:t>
          </a:r>
          <a:r>
            <a:rPr lang="en-US" sz="2000" kern="1200" dirty="0"/>
            <a:t> </a:t>
          </a:r>
          <a:r>
            <a:rPr lang="en-US" sz="2000" b="1" kern="1200" dirty="0" err="1"/>
            <a:t>Supremasi</a:t>
          </a:r>
          <a:r>
            <a:rPr lang="en-US" sz="2000" b="1" kern="1200" dirty="0"/>
            <a:t> Hukum</a:t>
          </a:r>
          <a:endParaRPr lang="en-ID" sz="2000" kern="1200" dirty="0"/>
        </a:p>
      </dsp:txBody>
      <dsp:txXfrm>
        <a:off x="5478933" y="2795"/>
        <a:ext cx="1922896" cy="1153737"/>
      </dsp:txXfrm>
    </dsp:sp>
    <dsp:sp modelId="{5533D751-5C68-4BC9-A875-D95169A93B68}">
      <dsp:nvSpPr>
        <dsp:cNvPr id="0" name=""/>
        <dsp:cNvSpPr/>
      </dsp:nvSpPr>
      <dsp:spPr>
        <a:xfrm>
          <a:off x="1710055" y="1154733"/>
          <a:ext cx="7095488" cy="411666"/>
        </a:xfrm>
        <a:custGeom>
          <a:avLst/>
          <a:gdLst/>
          <a:ahLst/>
          <a:cxnLst/>
          <a:rect l="0" t="0" r="0" b="0"/>
          <a:pathLst>
            <a:path>
              <a:moveTo>
                <a:pt x="7095488" y="0"/>
              </a:moveTo>
              <a:lnTo>
                <a:pt x="7095488" y="222933"/>
              </a:lnTo>
              <a:lnTo>
                <a:pt x="0" y="222933"/>
              </a:lnTo>
              <a:lnTo>
                <a:pt x="0" y="411666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500" kern="1200"/>
        </a:p>
      </dsp:txBody>
      <dsp:txXfrm>
        <a:off x="5080068" y="1358355"/>
        <a:ext cx="355462" cy="4422"/>
      </dsp:txXfrm>
    </dsp:sp>
    <dsp:sp modelId="{069ACA74-B7B8-4C57-8AE1-3B78CD57AC67}">
      <dsp:nvSpPr>
        <dsp:cNvPr id="0" name=""/>
        <dsp:cNvSpPr/>
      </dsp:nvSpPr>
      <dsp:spPr>
        <a:xfrm>
          <a:off x="7844095" y="2795"/>
          <a:ext cx="1922896" cy="11537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 dirty="0" err="1"/>
            <a:t>Prinsip</a:t>
          </a:r>
          <a:r>
            <a:rPr lang="en-US" sz="2000" kern="1200" dirty="0"/>
            <a:t> </a:t>
          </a:r>
          <a:r>
            <a:rPr lang="en-US" sz="2000" kern="1200" dirty="0" err="1"/>
            <a:t>Perlindungan</a:t>
          </a:r>
          <a:r>
            <a:rPr lang="en-US" sz="2000" kern="1200" dirty="0"/>
            <a:t> </a:t>
          </a:r>
          <a:r>
            <a:rPr lang="en-US" sz="2000" kern="1200" dirty="0" err="1"/>
            <a:t>Terhadap</a:t>
          </a:r>
          <a:r>
            <a:rPr lang="en-US" sz="2000" kern="1200" dirty="0"/>
            <a:t> </a:t>
          </a:r>
          <a:r>
            <a:rPr lang="en-US" sz="2000" b="1" kern="1200" dirty="0"/>
            <a:t>HAM</a:t>
          </a:r>
          <a:endParaRPr lang="en-ID" sz="2000" kern="1200" dirty="0"/>
        </a:p>
      </dsp:txBody>
      <dsp:txXfrm>
        <a:off x="7844095" y="2795"/>
        <a:ext cx="1922896" cy="1153737"/>
      </dsp:txXfrm>
    </dsp:sp>
    <dsp:sp modelId="{A27A4F23-88C8-4492-807B-35AED5F6D8D9}">
      <dsp:nvSpPr>
        <dsp:cNvPr id="0" name=""/>
        <dsp:cNvSpPr/>
      </dsp:nvSpPr>
      <dsp:spPr>
        <a:xfrm>
          <a:off x="2669704" y="2129949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500" kern="1200"/>
        </a:p>
      </dsp:txBody>
      <dsp:txXfrm>
        <a:off x="2864480" y="2173457"/>
        <a:ext cx="22113" cy="4422"/>
      </dsp:txXfrm>
    </dsp:sp>
    <dsp:sp modelId="{345C0C89-0FD9-40E5-A94B-44002A1307CC}">
      <dsp:nvSpPr>
        <dsp:cNvPr id="0" name=""/>
        <dsp:cNvSpPr/>
      </dsp:nvSpPr>
      <dsp:spPr>
        <a:xfrm>
          <a:off x="748607" y="1598800"/>
          <a:ext cx="1922896" cy="11537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 dirty="0" err="1"/>
            <a:t>Organisasi</a:t>
          </a:r>
          <a:r>
            <a:rPr lang="en-US" sz="2000" kern="1200" dirty="0"/>
            <a:t> </a:t>
          </a:r>
          <a:r>
            <a:rPr lang="en-US" sz="2000" b="1" kern="1200" dirty="0" err="1"/>
            <a:t>Kekuasaan</a:t>
          </a:r>
          <a:endParaRPr lang="en-ID" sz="2000" kern="1200" dirty="0"/>
        </a:p>
      </dsp:txBody>
      <dsp:txXfrm>
        <a:off x="748607" y="1598800"/>
        <a:ext cx="1922896" cy="1153737"/>
      </dsp:txXfrm>
    </dsp:sp>
    <dsp:sp modelId="{08CF2F08-C379-455A-8964-6485A997D97C}">
      <dsp:nvSpPr>
        <dsp:cNvPr id="0" name=""/>
        <dsp:cNvSpPr/>
      </dsp:nvSpPr>
      <dsp:spPr>
        <a:xfrm>
          <a:off x="5034866" y="2129949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500" kern="1200"/>
        </a:p>
      </dsp:txBody>
      <dsp:txXfrm>
        <a:off x="5229643" y="2173457"/>
        <a:ext cx="22113" cy="4422"/>
      </dsp:txXfrm>
    </dsp:sp>
    <dsp:sp modelId="{6D8EB18B-B452-4E59-AB06-195335ECF7B1}">
      <dsp:nvSpPr>
        <dsp:cNvPr id="0" name=""/>
        <dsp:cNvSpPr/>
      </dsp:nvSpPr>
      <dsp:spPr>
        <a:xfrm>
          <a:off x="3113770" y="1598800"/>
          <a:ext cx="1922896" cy="11537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Prinsip</a:t>
          </a:r>
          <a:r>
            <a:rPr lang="en-US" sz="2000" kern="1200" dirty="0"/>
            <a:t> </a:t>
          </a:r>
          <a:r>
            <a:rPr lang="en-US" sz="2000" i="1" kern="1200" dirty="0"/>
            <a:t>Check and Balances System</a:t>
          </a:r>
          <a:endParaRPr lang="en-ID" sz="2000" kern="1200" dirty="0"/>
        </a:p>
      </dsp:txBody>
      <dsp:txXfrm>
        <a:off x="3113770" y="1598800"/>
        <a:ext cx="1922896" cy="1153737"/>
      </dsp:txXfrm>
    </dsp:sp>
    <dsp:sp modelId="{C568EA31-F5C3-4E84-A612-5B839F0E847A}">
      <dsp:nvSpPr>
        <dsp:cNvPr id="0" name=""/>
        <dsp:cNvSpPr/>
      </dsp:nvSpPr>
      <dsp:spPr>
        <a:xfrm>
          <a:off x="7400029" y="2129949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500" kern="1200"/>
        </a:p>
      </dsp:txBody>
      <dsp:txXfrm>
        <a:off x="7594806" y="2173457"/>
        <a:ext cx="22113" cy="4422"/>
      </dsp:txXfrm>
    </dsp:sp>
    <dsp:sp modelId="{C51C00D1-7A40-4B85-BD7E-31576B94A9EC}">
      <dsp:nvSpPr>
        <dsp:cNvPr id="0" name=""/>
        <dsp:cNvSpPr/>
      </dsp:nvSpPr>
      <dsp:spPr>
        <a:xfrm>
          <a:off x="5478933" y="1598800"/>
          <a:ext cx="1922896" cy="11537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 dirty="0" err="1"/>
            <a:t>Prinsip</a:t>
          </a:r>
          <a:r>
            <a:rPr lang="en-US" sz="2000" kern="1200" dirty="0"/>
            <a:t> </a:t>
          </a:r>
          <a:r>
            <a:rPr lang="en-US" sz="2000" b="1" kern="1200" dirty="0" err="1"/>
            <a:t>Pembatasan</a:t>
          </a:r>
          <a:r>
            <a:rPr lang="en-US" sz="2000" b="1" kern="1200" dirty="0"/>
            <a:t> </a:t>
          </a:r>
          <a:r>
            <a:rPr lang="en-US" sz="2000" b="1" kern="1200" dirty="0" err="1"/>
            <a:t>Kekuasaan</a:t>
          </a:r>
          <a:endParaRPr lang="en-ID" sz="2000" kern="1200" dirty="0"/>
        </a:p>
      </dsp:txBody>
      <dsp:txXfrm>
        <a:off x="5478933" y="1598800"/>
        <a:ext cx="1922896" cy="1153737"/>
      </dsp:txXfrm>
    </dsp:sp>
    <dsp:sp modelId="{9275F89A-F02C-422C-B9B4-2021A4FF81B6}">
      <dsp:nvSpPr>
        <dsp:cNvPr id="0" name=""/>
        <dsp:cNvSpPr/>
      </dsp:nvSpPr>
      <dsp:spPr>
        <a:xfrm>
          <a:off x="1710055" y="2750737"/>
          <a:ext cx="7095488" cy="411666"/>
        </a:xfrm>
        <a:custGeom>
          <a:avLst/>
          <a:gdLst/>
          <a:ahLst/>
          <a:cxnLst/>
          <a:rect l="0" t="0" r="0" b="0"/>
          <a:pathLst>
            <a:path>
              <a:moveTo>
                <a:pt x="7095488" y="0"/>
              </a:moveTo>
              <a:lnTo>
                <a:pt x="7095488" y="222933"/>
              </a:lnTo>
              <a:lnTo>
                <a:pt x="0" y="222933"/>
              </a:lnTo>
              <a:lnTo>
                <a:pt x="0" y="411666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500" kern="1200"/>
        </a:p>
      </dsp:txBody>
      <dsp:txXfrm>
        <a:off x="5080068" y="2954359"/>
        <a:ext cx="355462" cy="4422"/>
      </dsp:txXfrm>
    </dsp:sp>
    <dsp:sp modelId="{3597B661-89FB-4AF2-A71E-689241FCA608}">
      <dsp:nvSpPr>
        <dsp:cNvPr id="0" name=""/>
        <dsp:cNvSpPr/>
      </dsp:nvSpPr>
      <dsp:spPr>
        <a:xfrm>
          <a:off x="7844095" y="1598800"/>
          <a:ext cx="1922896" cy="11537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 dirty="0" err="1"/>
            <a:t>Prinsip</a:t>
          </a:r>
          <a:r>
            <a:rPr lang="en-US" sz="2000" kern="1200" dirty="0"/>
            <a:t> </a:t>
          </a:r>
          <a:r>
            <a:rPr lang="en-US" sz="2000" b="1" i="1" kern="1200" dirty="0" err="1"/>
            <a:t>Perubahan</a:t>
          </a:r>
          <a:r>
            <a:rPr lang="en-US" sz="2000" b="1" i="1" kern="1200" dirty="0"/>
            <a:t> </a:t>
          </a:r>
          <a:r>
            <a:rPr lang="en-US" sz="2000" b="1" i="1" kern="1200" dirty="0" err="1"/>
            <a:t>Konstitusi</a:t>
          </a:r>
          <a:endParaRPr lang="en-ID" sz="2000" kern="1200" dirty="0"/>
        </a:p>
      </dsp:txBody>
      <dsp:txXfrm>
        <a:off x="7844095" y="1598800"/>
        <a:ext cx="1922896" cy="1153737"/>
      </dsp:txXfrm>
    </dsp:sp>
    <dsp:sp modelId="{3E7738D1-1BAB-4809-8CD4-43525BDEDFB8}">
      <dsp:nvSpPr>
        <dsp:cNvPr id="0" name=""/>
        <dsp:cNvSpPr/>
      </dsp:nvSpPr>
      <dsp:spPr>
        <a:xfrm>
          <a:off x="748607" y="3194804"/>
          <a:ext cx="1922896" cy="11537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 dirty="0" err="1"/>
            <a:t>Larangan</a:t>
          </a:r>
          <a:r>
            <a:rPr lang="en-US" sz="2000" kern="1200" dirty="0"/>
            <a:t> </a:t>
          </a:r>
          <a:r>
            <a:rPr lang="en-US" sz="2000" b="1" kern="1200" dirty="0" err="1"/>
            <a:t>Merubah</a:t>
          </a:r>
          <a:r>
            <a:rPr lang="en-US" sz="2000" b="1" kern="1200" dirty="0"/>
            <a:t> Sifat </a:t>
          </a:r>
          <a:r>
            <a:rPr lang="en-US" sz="2000" b="1" kern="1200" dirty="0" err="1"/>
            <a:t>Tertentu</a:t>
          </a:r>
          <a:endParaRPr lang="en-ID" sz="2000" kern="1200" dirty="0"/>
        </a:p>
      </dsp:txBody>
      <dsp:txXfrm>
        <a:off x="748607" y="3194804"/>
        <a:ext cx="1922896" cy="1153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65A4C-CBF8-EB81-814E-977F66A50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A93BD1-1551-6DB0-0E05-E3C520F3C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8CC7B-5212-7084-8352-B648DB863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610-6DB0-4112-8413-4DEE3376476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06F7D-8FF0-0298-5B2E-4858D31C9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58F50-D1E7-8499-968F-2A064F78D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8D28-8E8A-4F11-B3FE-DBD13665A9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5716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0EFC9-9856-EDEE-5464-282989EB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E7CFC5-03A9-1C68-F1BD-EFB3B9F45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DB48F-9869-B99B-7B84-1CE7E59D8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610-6DB0-4112-8413-4DEE3376476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95511-1A86-97FA-CCDC-FA5625C83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D1935-9604-4E1E-72D4-876C34608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8D28-8E8A-4F11-B3FE-DBD13665A9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428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4CBFA-C8E5-4346-60D3-4C59938DD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59088F-8A66-73B9-B90C-31F04729C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19A25-7D5D-2221-B260-3EDA0470D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610-6DB0-4112-8413-4DEE3376476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625AD-0FB7-C16D-FF2C-CCE71A914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87ED9-6692-8563-30D8-3A079D200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8D28-8E8A-4F11-B3FE-DBD13665A9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029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BAA60-34FF-8752-EF74-43294854D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C4FCF-9495-9186-3687-3ED6C631B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1338F-7243-13E8-A548-B2AF019B9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610-6DB0-4112-8413-4DEE3376476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487E4-4FE5-4363-B0A8-C6C1E3E38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CF04-4360-284B-9A88-297EF3E8C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8D28-8E8A-4F11-B3FE-DBD13665A9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108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F994E-8444-98A2-CDBF-160EE28D3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2EF30B-681B-9D0C-A4AF-1084CB024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6699C-F3F5-AF92-468F-EBFF11FB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610-6DB0-4112-8413-4DEE3376476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497D4-BE56-A993-A966-6183D00FA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5BE48-A2C5-A4DE-DF72-75B2395CE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8D28-8E8A-4F11-B3FE-DBD13665A9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48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0AD05-F137-7B9F-A8BD-DBBD97485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810AC-8E6D-CB48-2778-452C013B0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28006-0998-1465-AAE5-4E9FD38723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7681FA-9BC7-EAA5-4D3D-951E23D7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610-6DB0-4112-8413-4DEE3376476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BA7092-E457-393D-73BE-B8123BB62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4FE97-7618-F3C8-D20C-5A5B0DCDD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8D28-8E8A-4F11-B3FE-DBD13665A9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661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83D1A-C948-29A5-39C7-3DA31ABC5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B16A5-DFC6-2692-A5D8-D52026DEE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0133A-D867-89E3-4CF6-34F0D2D62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C8EAD7-6D54-04D1-3C65-080143501B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E9304D-3F7F-CD58-50E0-3CF8AD6908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DB48A4-E5BB-3668-319F-76140584B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610-6DB0-4112-8413-4DEE3376476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D40EAB-A995-0AA8-B230-400A6BDC3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665D26-955C-F551-0869-36F9C3715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8D28-8E8A-4F11-B3FE-DBD13665A9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9865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8E408-0463-342C-96CE-F68726D55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3F9241-7052-7755-E242-E20D2B043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610-6DB0-4112-8413-4DEE3376476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956A0-CA6B-9B1B-0C96-9412A7DC5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B0C51C-33BE-2760-7933-DEAA6BEE5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8D28-8E8A-4F11-B3FE-DBD13665A9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3469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3B12CC-918A-8F65-CBD3-3B5BD3440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610-6DB0-4112-8413-4DEE3376476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4FF9C2-CFD6-0D29-EE74-595F8326E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2CD941-D0A1-1A86-FFEC-E4D7FCFF7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8D28-8E8A-4F11-B3FE-DBD13665A9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5331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44789-DD64-5E43-39BE-82363DACA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EECB5-D4C8-7C4A-4FCA-6AF8D4648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0B0D39-E440-6484-554F-62CFFC114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B82170-0FE7-1F59-5FE1-D84996DC1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610-6DB0-4112-8413-4DEE3376476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BEE25-81C9-5B37-A646-AB7374013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BAE54-6488-28B2-AE81-863F8032B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8D28-8E8A-4F11-B3FE-DBD13665A9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1185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05EA-B451-9841-7997-B54C34E35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144B97-AB03-520E-8552-453981F6DA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5B5E04-859A-160E-3573-92A83AF4B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8030F5-F565-04EA-BFD1-F41688D62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610-6DB0-4112-8413-4DEE3376476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1479E-46D9-D386-AA57-872CC80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2F03B-D061-174E-8B17-FCFACA46D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8D28-8E8A-4F11-B3FE-DBD13665A9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4471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C30716-278A-8B19-4042-9D8F1DE54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5029DA-6C46-B418-0A11-CA1CD4483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752CE-B5F1-00FF-310C-F445000DD5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0A610-6DB0-4112-8413-4DEE3376476B}" type="datetimeFigureOut">
              <a:rPr lang="en-ID" smtClean="0"/>
              <a:t>25/09/2023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09180-F6E6-8DE6-545C-66D65F5574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90547-818C-65D2-DB60-D021A320C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A8D28-8E8A-4F11-B3FE-DBD13665A9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7657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1DD0C-60C5-2A70-4CC9-E6CF3A6D66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err="1"/>
              <a:t>Materi</a:t>
            </a:r>
            <a:r>
              <a:rPr lang="en-US" i="1" dirty="0"/>
              <a:t> </a:t>
            </a:r>
            <a:r>
              <a:rPr lang="en-US" i="1" dirty="0" err="1"/>
              <a:t>Muatan</a:t>
            </a:r>
            <a:r>
              <a:rPr lang="en-US" dirty="0"/>
              <a:t> </a:t>
            </a:r>
            <a:r>
              <a:rPr lang="en-US" b="1" dirty="0" err="1"/>
              <a:t>Konstitusi</a:t>
            </a:r>
            <a:endParaRPr lang="en-ID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DE5390-9FDF-63C3-F217-A456D953C1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Herdiansyah</a:t>
            </a:r>
            <a:r>
              <a:rPr lang="en-US" dirty="0"/>
              <a:t> Hamzah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3653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DD9C0-237F-C888-733F-3758D99AC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296" y="365125"/>
            <a:ext cx="9932504" cy="1325563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Prinsip</a:t>
            </a:r>
            <a:r>
              <a:rPr lang="en-US" sz="4000" dirty="0"/>
              <a:t> </a:t>
            </a:r>
            <a:r>
              <a:rPr lang="en-US" sz="4000" i="1" dirty="0"/>
              <a:t>dan</a:t>
            </a:r>
            <a:r>
              <a:rPr lang="en-US" sz="4000" dirty="0"/>
              <a:t> </a:t>
            </a:r>
            <a:r>
              <a:rPr lang="en-US" sz="4000" b="1" dirty="0" err="1"/>
              <a:t>Materi</a:t>
            </a:r>
            <a:r>
              <a:rPr lang="en-US" sz="4000" b="1" dirty="0"/>
              <a:t> </a:t>
            </a:r>
            <a:r>
              <a:rPr lang="en-US" sz="4000" b="1" dirty="0" err="1"/>
              <a:t>Muatan</a:t>
            </a:r>
            <a:r>
              <a:rPr lang="en-US" sz="4000" dirty="0"/>
              <a:t> </a:t>
            </a:r>
            <a:r>
              <a:rPr lang="en-US" sz="4000" i="1" dirty="0" err="1"/>
              <a:t>Konstitusi</a:t>
            </a:r>
            <a:endParaRPr lang="en-ID" sz="4000" i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2DE8EB7-9625-5D5F-FDB0-8F0E409E2F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4738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9642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39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Materi Muatan Konstitusi</vt:lpstr>
      <vt:lpstr>Prinsip dan Materi Muatan Konstitusi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 Muatan Konstitusi</dc:title>
  <dc:creator>ALIF RD</dc:creator>
  <cp:lastModifiedBy>Herdiansyah Hamzah</cp:lastModifiedBy>
  <cp:revision>5</cp:revision>
  <dcterms:created xsi:type="dcterms:W3CDTF">2023-09-23T12:06:40Z</dcterms:created>
  <dcterms:modified xsi:type="dcterms:W3CDTF">2023-09-25T08:23:29Z</dcterms:modified>
</cp:coreProperties>
</file>